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9" r:id="rId4"/>
    <p:sldId id="278" r:id="rId5"/>
    <p:sldId id="257" r:id="rId6"/>
    <p:sldId id="280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76" r:id="rId15"/>
    <p:sldId id="267" r:id="rId16"/>
    <p:sldId id="266" r:id="rId17"/>
    <p:sldId id="269" r:id="rId18"/>
    <p:sldId id="271" r:id="rId19"/>
    <p:sldId id="272" r:id="rId20"/>
    <p:sldId id="274" r:id="rId21"/>
    <p:sldId id="265" r:id="rId22"/>
    <p:sldId id="273" r:id="rId23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5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958AF4-6DEA-4BB7-8C3C-D878D8F71524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4CD6BC8D-C9D6-473E-9449-B520CD7A0F15}">
      <dgm:prSet phldrT="[Text]"/>
      <dgm:spPr/>
      <dgm:t>
        <a:bodyPr/>
        <a:lstStyle/>
        <a:p>
          <a:r>
            <a:rPr lang="th-TH" b="1" dirty="0">
              <a:latin typeface="Angsana New" panose="02020603050405020304" pitchFamily="18" charset="-34"/>
              <a:cs typeface="Angsana New" panose="02020603050405020304" pitchFamily="18" charset="-34"/>
            </a:rPr>
            <a:t>การตรวจหาสารพันธุกรรม</a:t>
          </a:r>
          <a:endParaRPr lang="th-TH" dirty="0"/>
        </a:p>
      </dgm:t>
    </dgm:pt>
    <dgm:pt modelId="{E1AA9F7D-6341-4380-86EF-B30140353E22}" type="parTrans" cxnId="{73FB56EE-7380-4A71-87E6-FAAA56CE445D}">
      <dgm:prSet/>
      <dgm:spPr/>
      <dgm:t>
        <a:bodyPr/>
        <a:lstStyle/>
        <a:p>
          <a:endParaRPr lang="th-TH"/>
        </a:p>
      </dgm:t>
    </dgm:pt>
    <dgm:pt modelId="{23E49F0F-101A-4E9E-BD7B-669CBC6B78A3}" type="sibTrans" cxnId="{73FB56EE-7380-4A71-87E6-FAAA56CE445D}">
      <dgm:prSet/>
      <dgm:spPr/>
      <dgm:t>
        <a:bodyPr/>
        <a:lstStyle/>
        <a:p>
          <a:endParaRPr lang="th-TH"/>
        </a:p>
      </dgm:t>
    </dgm:pt>
    <dgm:pt modelId="{170385DE-9C9F-4AF3-8126-4F4EB9EEA7B8}">
      <dgm:prSet phldrT="[Text]" phldr="0" custT="1"/>
      <dgm:spPr/>
      <dgm:t>
        <a:bodyPr/>
        <a:lstStyle/>
        <a:p>
          <a:r>
            <a:rPr lang="en-US" sz="3600" b="1" dirty="0">
              <a:latin typeface="Angsana New" panose="02020603050405020304" pitchFamily="18" charset="-34"/>
              <a:cs typeface="Angsana New" panose="02020603050405020304" pitchFamily="18" charset="-34"/>
            </a:rPr>
            <a:t>3-7 </a:t>
          </a:r>
          <a:r>
            <a:rPr lang="th-TH" sz="3600" b="1" dirty="0">
              <a:latin typeface="Angsana New" panose="02020603050405020304" pitchFamily="18" charset="-34"/>
              <a:cs typeface="Angsana New" panose="02020603050405020304" pitchFamily="18" charset="-34"/>
            </a:rPr>
            <a:t>วันหลังรับเชื้อ</a:t>
          </a:r>
        </a:p>
      </dgm:t>
    </dgm:pt>
    <dgm:pt modelId="{B12D6AA6-E414-46C1-8284-E60A27AA1353}" type="parTrans" cxnId="{ACDABC3C-AF45-4679-8FE7-EDFD07B9D4B4}">
      <dgm:prSet/>
      <dgm:spPr/>
      <dgm:t>
        <a:bodyPr/>
        <a:lstStyle/>
        <a:p>
          <a:endParaRPr lang="th-TH"/>
        </a:p>
      </dgm:t>
    </dgm:pt>
    <dgm:pt modelId="{9F8CB100-C3FC-449E-B438-C8DEFF83DFAA}" type="sibTrans" cxnId="{ACDABC3C-AF45-4679-8FE7-EDFD07B9D4B4}">
      <dgm:prSet/>
      <dgm:spPr/>
      <dgm:t>
        <a:bodyPr/>
        <a:lstStyle/>
        <a:p>
          <a:endParaRPr lang="th-TH"/>
        </a:p>
      </dgm:t>
    </dgm:pt>
    <dgm:pt modelId="{3652175B-9F28-4A9A-983D-6E374BBEAF58}">
      <dgm:prSet phldrT="[Text]" phldr="0"/>
      <dgm:spPr/>
      <dgm:t>
        <a:bodyPr/>
        <a:lstStyle/>
        <a:p>
          <a:r>
            <a:rPr lang="th-TH" b="1" dirty="0">
              <a:latin typeface="Angsana New" panose="02020603050405020304" pitchFamily="18" charset="-34"/>
              <a:cs typeface="Angsana New" panose="02020603050405020304" pitchFamily="18" charset="-34"/>
            </a:rPr>
            <a:t>ความแม่นยำสูง เพื่อยืนยัน</a:t>
          </a:r>
        </a:p>
      </dgm:t>
    </dgm:pt>
    <dgm:pt modelId="{20D4ABB3-5F2E-452B-A011-29620AD4BE73}" type="parTrans" cxnId="{F44FAF1C-5492-44AC-AA05-020672978BAE}">
      <dgm:prSet/>
      <dgm:spPr/>
      <dgm:t>
        <a:bodyPr/>
        <a:lstStyle/>
        <a:p>
          <a:endParaRPr lang="th-TH"/>
        </a:p>
      </dgm:t>
    </dgm:pt>
    <dgm:pt modelId="{DC5ECD3F-CAE5-4FCF-B9E8-34EF578DAC70}" type="sibTrans" cxnId="{F44FAF1C-5492-44AC-AA05-020672978BAE}">
      <dgm:prSet/>
      <dgm:spPr/>
      <dgm:t>
        <a:bodyPr/>
        <a:lstStyle/>
        <a:p>
          <a:endParaRPr lang="th-TH"/>
        </a:p>
      </dgm:t>
    </dgm:pt>
    <dgm:pt modelId="{3D76E265-2C2E-46A9-9832-059E5E9675A9}">
      <dgm:prSet phldrT="[Text]" phldr="0"/>
      <dgm:spPr/>
      <dgm:t>
        <a:bodyPr/>
        <a:lstStyle/>
        <a:p>
          <a:r>
            <a:rPr lang="th-TH" b="1" dirty="0">
              <a:latin typeface="Angsana New" panose="02020603050405020304" pitchFamily="18" charset="-34"/>
              <a:cs typeface="Angsana New" panose="02020603050405020304" pitchFamily="18" charset="-34"/>
            </a:rPr>
            <a:t>การตรวจหาภูมิตอบสนอง</a:t>
          </a:r>
        </a:p>
      </dgm:t>
    </dgm:pt>
    <dgm:pt modelId="{666BC801-F21B-461F-97B5-A07D55FA9753}" type="parTrans" cxnId="{5B350328-42F3-4BAE-91CB-D7926DA92202}">
      <dgm:prSet/>
      <dgm:spPr/>
      <dgm:t>
        <a:bodyPr/>
        <a:lstStyle/>
        <a:p>
          <a:endParaRPr lang="th-TH"/>
        </a:p>
      </dgm:t>
    </dgm:pt>
    <dgm:pt modelId="{72B44BD3-733C-43E7-878A-202F308ED222}" type="sibTrans" cxnId="{5B350328-42F3-4BAE-91CB-D7926DA92202}">
      <dgm:prSet/>
      <dgm:spPr/>
      <dgm:t>
        <a:bodyPr/>
        <a:lstStyle/>
        <a:p>
          <a:endParaRPr lang="th-TH"/>
        </a:p>
      </dgm:t>
    </dgm:pt>
    <dgm:pt modelId="{A37AED63-2749-4817-8DE0-5E904F9DECB3}">
      <dgm:prSet phldrT="[Text]" phldr="0" custT="1"/>
      <dgm:spPr/>
      <dgm:t>
        <a:bodyPr/>
        <a:lstStyle/>
        <a:p>
          <a:r>
            <a:rPr lang="en-US" sz="3600" b="1" dirty="0">
              <a:latin typeface="Angsana New" panose="02020603050405020304" pitchFamily="18" charset="-34"/>
              <a:cs typeface="Angsana New" panose="02020603050405020304" pitchFamily="18" charset="-34"/>
            </a:rPr>
            <a:t>10-14 </a:t>
          </a:r>
          <a:r>
            <a:rPr lang="th-TH" sz="3600" b="1" dirty="0">
              <a:latin typeface="Angsana New" panose="02020603050405020304" pitchFamily="18" charset="-34"/>
              <a:cs typeface="Angsana New" panose="02020603050405020304" pitchFamily="18" charset="-34"/>
            </a:rPr>
            <a:t>วันหลังติดเชื้อ</a:t>
          </a:r>
        </a:p>
      </dgm:t>
    </dgm:pt>
    <dgm:pt modelId="{921B7CDC-595D-4866-A46D-3E0900BC6169}" type="parTrans" cxnId="{F6597BC7-DBDF-4A37-AC8B-FAAFA594912E}">
      <dgm:prSet/>
      <dgm:spPr/>
      <dgm:t>
        <a:bodyPr/>
        <a:lstStyle/>
        <a:p>
          <a:endParaRPr lang="th-TH"/>
        </a:p>
      </dgm:t>
    </dgm:pt>
    <dgm:pt modelId="{6E3E7C1D-040D-46BB-90F4-EC028FC9614F}" type="sibTrans" cxnId="{F6597BC7-DBDF-4A37-AC8B-FAAFA594912E}">
      <dgm:prSet/>
      <dgm:spPr/>
      <dgm:t>
        <a:bodyPr/>
        <a:lstStyle/>
        <a:p>
          <a:endParaRPr lang="th-TH"/>
        </a:p>
      </dgm:t>
    </dgm:pt>
    <dgm:pt modelId="{E51C77B4-0853-404C-8117-597F799E4A10}">
      <dgm:prSet phldrT="[Text]" phldr="0"/>
      <dgm:spPr/>
      <dgm:t>
        <a:bodyPr/>
        <a:lstStyle/>
        <a:p>
          <a:r>
            <a:rPr lang="th-TH" b="1" dirty="0">
              <a:latin typeface="Angsana New" panose="02020603050405020304" pitchFamily="18" charset="-34"/>
              <a:cs typeface="Angsana New" panose="02020603050405020304" pitchFamily="18" charset="-34"/>
            </a:rPr>
            <a:t>ได้ผลภายใน </a:t>
          </a:r>
          <a:r>
            <a:rPr lang="en-US" b="1" dirty="0">
              <a:latin typeface="Angsana New" panose="02020603050405020304" pitchFamily="18" charset="-34"/>
              <a:cs typeface="Angsana New" panose="02020603050405020304" pitchFamily="18" charset="-34"/>
            </a:rPr>
            <a:t>15-30 </a:t>
          </a:r>
          <a:r>
            <a:rPr lang="th-TH" b="1" dirty="0">
              <a:latin typeface="Angsana New" panose="02020603050405020304" pitchFamily="18" charset="-34"/>
              <a:cs typeface="Angsana New" panose="02020603050405020304" pitchFamily="18" charset="-34"/>
            </a:rPr>
            <a:t>นาที</a:t>
          </a:r>
        </a:p>
      </dgm:t>
    </dgm:pt>
    <dgm:pt modelId="{E3DDF535-495D-405D-9CE9-28FCDDAB2C8E}" type="parTrans" cxnId="{4415193F-24CE-49C2-A398-279C9124A4D9}">
      <dgm:prSet/>
      <dgm:spPr/>
      <dgm:t>
        <a:bodyPr/>
        <a:lstStyle/>
        <a:p>
          <a:endParaRPr lang="th-TH"/>
        </a:p>
      </dgm:t>
    </dgm:pt>
    <dgm:pt modelId="{CA237723-A552-4CFA-B848-989581F8F52B}" type="sibTrans" cxnId="{4415193F-24CE-49C2-A398-279C9124A4D9}">
      <dgm:prSet/>
      <dgm:spPr/>
      <dgm:t>
        <a:bodyPr/>
        <a:lstStyle/>
        <a:p>
          <a:endParaRPr lang="th-TH"/>
        </a:p>
      </dgm:t>
    </dgm:pt>
    <dgm:pt modelId="{D8B89681-8E8A-4FBA-A0D1-6366122C942C}">
      <dgm:prSet/>
      <dgm:spPr/>
      <dgm:t>
        <a:bodyPr/>
        <a:lstStyle/>
        <a:p>
          <a:r>
            <a:rPr lang="th-TH" b="1" dirty="0">
              <a:latin typeface="Angsana New" panose="02020603050405020304" pitchFamily="18" charset="-34"/>
              <a:cs typeface="Angsana New" panose="02020603050405020304" pitchFamily="18" charset="-34"/>
            </a:rPr>
            <a:t>การตรวจหาแอนติเจน</a:t>
          </a:r>
        </a:p>
      </dgm:t>
    </dgm:pt>
    <dgm:pt modelId="{F32F6CCF-F13A-45A5-B263-4B56EEC557C2}" type="parTrans" cxnId="{EBD6EA8B-162B-40BB-B025-A86D18A2C454}">
      <dgm:prSet/>
      <dgm:spPr/>
      <dgm:t>
        <a:bodyPr/>
        <a:lstStyle/>
        <a:p>
          <a:endParaRPr lang="th-TH"/>
        </a:p>
      </dgm:t>
    </dgm:pt>
    <dgm:pt modelId="{20B47004-15AE-4DFB-86DA-E16B1858E132}" type="sibTrans" cxnId="{EBD6EA8B-162B-40BB-B025-A86D18A2C454}">
      <dgm:prSet/>
      <dgm:spPr/>
      <dgm:t>
        <a:bodyPr/>
        <a:lstStyle/>
        <a:p>
          <a:endParaRPr lang="th-TH"/>
        </a:p>
      </dgm:t>
    </dgm:pt>
    <dgm:pt modelId="{A31868EE-9717-4CB4-8808-24B5DE42CAE8}">
      <dgm:prSet custT="1"/>
      <dgm:spPr/>
      <dgm:t>
        <a:bodyPr/>
        <a:lstStyle/>
        <a:p>
          <a:r>
            <a:rPr lang="th-TH" sz="3200" b="1" dirty="0">
              <a:latin typeface="Angsana New" panose="02020603050405020304" pitchFamily="18" charset="-34"/>
              <a:cs typeface="Angsana New" panose="02020603050405020304" pitchFamily="18" charset="-34"/>
            </a:rPr>
            <a:t>รอผลมากกว่า </a:t>
          </a:r>
          <a:r>
            <a:rPr lang="en-US" sz="3200" b="1" dirty="0">
              <a:latin typeface="Angsana New" panose="02020603050405020304" pitchFamily="18" charset="-34"/>
              <a:cs typeface="Angsana New" panose="02020603050405020304" pitchFamily="18" charset="-34"/>
            </a:rPr>
            <a:t>1 </a:t>
          </a:r>
          <a:r>
            <a:rPr lang="th-TH" sz="3200" b="1" dirty="0">
              <a:latin typeface="Angsana New" panose="02020603050405020304" pitchFamily="18" charset="-34"/>
              <a:cs typeface="Angsana New" panose="02020603050405020304" pitchFamily="18" charset="-34"/>
            </a:rPr>
            <a:t>ชม</a:t>
          </a:r>
          <a:r>
            <a:rPr lang="en-US" sz="3200" b="1" dirty="0">
              <a:latin typeface="Angsana New" panose="02020603050405020304" pitchFamily="18" charset="-34"/>
              <a:cs typeface="Angsana New" panose="02020603050405020304" pitchFamily="18" charset="-34"/>
            </a:rPr>
            <a:t>.</a:t>
          </a:r>
          <a:r>
            <a:rPr lang="th-TH" sz="3200" b="1" dirty="0">
              <a:latin typeface="Angsana New" panose="02020603050405020304" pitchFamily="18" charset="-34"/>
              <a:cs typeface="Angsana New" panose="02020603050405020304" pitchFamily="18" charset="-34"/>
            </a:rPr>
            <a:t> </a:t>
          </a:r>
        </a:p>
      </dgm:t>
    </dgm:pt>
    <dgm:pt modelId="{8D03C4E5-D6E1-444B-BCA4-B3F97452B331}" type="parTrans" cxnId="{6DDE6937-C338-4C3D-ABD4-549DC1031B46}">
      <dgm:prSet/>
      <dgm:spPr/>
      <dgm:t>
        <a:bodyPr/>
        <a:lstStyle/>
        <a:p>
          <a:endParaRPr lang="th-TH"/>
        </a:p>
      </dgm:t>
    </dgm:pt>
    <dgm:pt modelId="{7E85B1DE-7827-4789-9FA6-FF90ED6CB343}" type="sibTrans" cxnId="{6DDE6937-C338-4C3D-ABD4-549DC1031B46}">
      <dgm:prSet/>
      <dgm:spPr/>
      <dgm:t>
        <a:bodyPr/>
        <a:lstStyle/>
        <a:p>
          <a:endParaRPr lang="th-TH"/>
        </a:p>
      </dgm:t>
    </dgm:pt>
    <dgm:pt modelId="{CC72AF2D-42B9-4CC7-AB6F-67078136CC7C}">
      <dgm:prSet/>
      <dgm:spPr/>
      <dgm:t>
        <a:bodyPr/>
        <a:lstStyle/>
        <a:p>
          <a:r>
            <a:rPr lang="th-TH" b="1" dirty="0">
              <a:latin typeface="Angsana New" panose="02020603050405020304" pitchFamily="18" charset="-34"/>
              <a:cs typeface="Angsana New" panose="02020603050405020304" pitchFamily="18" charset="-34"/>
            </a:rPr>
            <a:t>โดยเฉลี่ย </a:t>
          </a:r>
          <a:r>
            <a:rPr lang="en-US" b="1" dirty="0">
              <a:latin typeface="Angsana New" panose="02020603050405020304" pitchFamily="18" charset="-34"/>
              <a:cs typeface="Angsana New" panose="02020603050405020304" pitchFamily="18" charset="-34"/>
            </a:rPr>
            <a:t>5 </a:t>
          </a:r>
          <a:r>
            <a:rPr lang="th-TH" b="1" dirty="0">
              <a:latin typeface="Angsana New" panose="02020603050405020304" pitchFamily="18" charset="-34"/>
              <a:cs typeface="Angsana New" panose="02020603050405020304" pitchFamily="18" charset="-34"/>
            </a:rPr>
            <a:t>วันหลังรับเชื้อ</a:t>
          </a:r>
          <a:r>
            <a:rPr lang="en-US" b="1" dirty="0">
              <a:latin typeface="Angsana New" panose="02020603050405020304" pitchFamily="18" charset="-34"/>
              <a:cs typeface="Angsana New" panose="02020603050405020304" pitchFamily="18" charset="-34"/>
            </a:rPr>
            <a:t> </a:t>
          </a:r>
          <a:endParaRPr lang="th-TH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65F281DA-9001-47A7-80FD-DCF313F5A543}" type="parTrans" cxnId="{DC2B4BFF-99C0-4195-A698-010A531AFD3C}">
      <dgm:prSet/>
      <dgm:spPr/>
      <dgm:t>
        <a:bodyPr/>
        <a:lstStyle/>
        <a:p>
          <a:endParaRPr lang="th-TH"/>
        </a:p>
      </dgm:t>
    </dgm:pt>
    <dgm:pt modelId="{723D8420-9FEB-4781-AD7F-5B12251291EB}" type="sibTrans" cxnId="{DC2B4BFF-99C0-4195-A698-010A531AFD3C}">
      <dgm:prSet/>
      <dgm:spPr/>
      <dgm:t>
        <a:bodyPr/>
        <a:lstStyle/>
        <a:p>
          <a:endParaRPr lang="th-TH"/>
        </a:p>
      </dgm:t>
    </dgm:pt>
    <dgm:pt modelId="{932DE7DF-E57F-4E7C-8388-A521FC404F7D}">
      <dgm:prSet custT="1"/>
      <dgm:spPr/>
      <dgm:t>
        <a:bodyPr/>
        <a:lstStyle/>
        <a:p>
          <a:r>
            <a:rPr lang="th-TH" sz="3200" b="1" dirty="0">
              <a:latin typeface="Angsana New" panose="02020603050405020304" pitchFamily="18" charset="-34"/>
              <a:cs typeface="Angsana New" panose="02020603050405020304" pitchFamily="18" charset="-34"/>
            </a:rPr>
            <a:t>เน้นตรวจคัดกรอง</a:t>
          </a:r>
        </a:p>
      </dgm:t>
    </dgm:pt>
    <dgm:pt modelId="{86CAF1D4-787F-4817-9329-84FC7106642F}" type="parTrans" cxnId="{D0FB2387-26E6-4883-8DCC-4D517CD1EAC9}">
      <dgm:prSet/>
      <dgm:spPr/>
      <dgm:t>
        <a:bodyPr/>
        <a:lstStyle/>
        <a:p>
          <a:endParaRPr lang="th-TH"/>
        </a:p>
      </dgm:t>
    </dgm:pt>
    <dgm:pt modelId="{85C88D69-DC0D-4B75-A8BE-FBCE0C06879F}" type="sibTrans" cxnId="{D0FB2387-26E6-4883-8DCC-4D517CD1EAC9}">
      <dgm:prSet/>
      <dgm:spPr/>
      <dgm:t>
        <a:bodyPr/>
        <a:lstStyle/>
        <a:p>
          <a:endParaRPr lang="th-TH"/>
        </a:p>
      </dgm:t>
    </dgm:pt>
    <dgm:pt modelId="{FFAE7F48-DA71-4065-8B24-2DB3D4504EF7}">
      <dgm:prSet custT="1"/>
      <dgm:spPr/>
      <dgm:t>
        <a:bodyPr/>
        <a:lstStyle/>
        <a:p>
          <a:r>
            <a:rPr lang="th-TH" sz="3000" b="1" dirty="0">
              <a:latin typeface="Angsana New" panose="02020603050405020304" pitchFamily="18" charset="-34"/>
              <a:cs typeface="Angsana New" panose="02020603050405020304" pitchFamily="18" charset="-34"/>
            </a:rPr>
            <a:t>ได้ผลภายใน </a:t>
          </a:r>
          <a:r>
            <a:rPr lang="en-US" sz="3000" b="1" dirty="0">
              <a:latin typeface="Angsana New" panose="02020603050405020304" pitchFamily="18" charset="-34"/>
              <a:cs typeface="Angsana New" panose="02020603050405020304" pitchFamily="18" charset="-34"/>
            </a:rPr>
            <a:t>15-30 </a:t>
          </a:r>
          <a:r>
            <a:rPr lang="th-TH" sz="3000" b="1" dirty="0">
              <a:latin typeface="Angsana New" panose="02020603050405020304" pitchFamily="18" charset="-34"/>
              <a:cs typeface="Angsana New" panose="02020603050405020304" pitchFamily="18" charset="-34"/>
            </a:rPr>
            <a:t>นาที</a:t>
          </a:r>
        </a:p>
      </dgm:t>
    </dgm:pt>
    <dgm:pt modelId="{C0151C42-39E8-476B-B1B8-28709C170529}" type="parTrans" cxnId="{A8770B59-15C7-421D-90CD-F3D4393133FF}">
      <dgm:prSet/>
      <dgm:spPr/>
      <dgm:t>
        <a:bodyPr/>
        <a:lstStyle/>
        <a:p>
          <a:endParaRPr lang="th-TH"/>
        </a:p>
      </dgm:t>
    </dgm:pt>
    <dgm:pt modelId="{3DD12AE1-8C90-4026-9C49-5D603AB35088}" type="sibTrans" cxnId="{A8770B59-15C7-421D-90CD-F3D4393133FF}">
      <dgm:prSet/>
      <dgm:spPr/>
      <dgm:t>
        <a:bodyPr/>
        <a:lstStyle/>
        <a:p>
          <a:endParaRPr lang="th-TH"/>
        </a:p>
      </dgm:t>
    </dgm:pt>
    <dgm:pt modelId="{998750CE-5010-4B00-BCB1-BAEA52055EBA}" type="pres">
      <dgm:prSet presAssocID="{F8958AF4-6DEA-4BB7-8C3C-D878D8F71524}" presName="Name0" presStyleCnt="0">
        <dgm:presLayoutVars>
          <dgm:dir/>
          <dgm:animLvl val="lvl"/>
          <dgm:resizeHandles val="exact"/>
        </dgm:presLayoutVars>
      </dgm:prSet>
      <dgm:spPr/>
    </dgm:pt>
    <dgm:pt modelId="{E0E86C8E-6A02-4050-86E4-4CCA9AB2EC16}" type="pres">
      <dgm:prSet presAssocID="{4CD6BC8D-C9D6-473E-9449-B520CD7A0F15}" presName="vertFlow" presStyleCnt="0"/>
      <dgm:spPr/>
    </dgm:pt>
    <dgm:pt modelId="{D48AAF63-E74A-4060-9840-285E526F77BC}" type="pres">
      <dgm:prSet presAssocID="{4CD6BC8D-C9D6-473E-9449-B520CD7A0F15}" presName="header" presStyleLbl="node1" presStyleIdx="0" presStyleCnt="3"/>
      <dgm:spPr/>
    </dgm:pt>
    <dgm:pt modelId="{619075B2-1195-40B4-AB34-4068D17A4A6E}" type="pres">
      <dgm:prSet presAssocID="{B12D6AA6-E414-46C1-8284-E60A27AA1353}" presName="parTrans" presStyleLbl="sibTrans2D1" presStyleIdx="0" presStyleCnt="8"/>
      <dgm:spPr/>
    </dgm:pt>
    <dgm:pt modelId="{3C72BB67-B8E8-4146-9F48-BA34BF663CC0}" type="pres">
      <dgm:prSet presAssocID="{170385DE-9C9F-4AF3-8126-4F4EB9EEA7B8}" presName="child" presStyleLbl="alignAccFollowNode1" presStyleIdx="0" presStyleCnt="8">
        <dgm:presLayoutVars>
          <dgm:chMax val="0"/>
          <dgm:bulletEnabled val="1"/>
        </dgm:presLayoutVars>
      </dgm:prSet>
      <dgm:spPr/>
    </dgm:pt>
    <dgm:pt modelId="{E19ACEC9-DDEC-48F2-B0F1-94543B3F30AE}" type="pres">
      <dgm:prSet presAssocID="{9F8CB100-C3FC-449E-B438-C8DEFF83DFAA}" presName="sibTrans" presStyleLbl="sibTrans2D1" presStyleIdx="1" presStyleCnt="8"/>
      <dgm:spPr/>
    </dgm:pt>
    <dgm:pt modelId="{FC43E823-6BE6-451E-8919-51C4D5CD41CD}" type="pres">
      <dgm:prSet presAssocID="{3652175B-9F28-4A9A-983D-6E374BBEAF58}" presName="child" presStyleLbl="alignAccFollowNode1" presStyleIdx="1" presStyleCnt="8">
        <dgm:presLayoutVars>
          <dgm:chMax val="0"/>
          <dgm:bulletEnabled val="1"/>
        </dgm:presLayoutVars>
      </dgm:prSet>
      <dgm:spPr/>
    </dgm:pt>
    <dgm:pt modelId="{AF51AE61-83B1-49B4-BCD2-0EB490CBBED3}" type="pres">
      <dgm:prSet presAssocID="{DC5ECD3F-CAE5-4FCF-B9E8-34EF578DAC70}" presName="sibTrans" presStyleLbl="sibTrans2D1" presStyleIdx="2" presStyleCnt="8"/>
      <dgm:spPr/>
    </dgm:pt>
    <dgm:pt modelId="{14B13BDF-8108-402D-9F34-B3D8867D5DCA}" type="pres">
      <dgm:prSet presAssocID="{A31868EE-9717-4CB4-8808-24B5DE42CAE8}" presName="child" presStyleLbl="alignAccFollowNode1" presStyleIdx="2" presStyleCnt="8">
        <dgm:presLayoutVars>
          <dgm:chMax val="0"/>
          <dgm:bulletEnabled val="1"/>
        </dgm:presLayoutVars>
      </dgm:prSet>
      <dgm:spPr/>
    </dgm:pt>
    <dgm:pt modelId="{6A74CA97-592B-4533-A733-97552FDEC3BD}" type="pres">
      <dgm:prSet presAssocID="{4CD6BC8D-C9D6-473E-9449-B520CD7A0F15}" presName="hSp" presStyleCnt="0"/>
      <dgm:spPr/>
    </dgm:pt>
    <dgm:pt modelId="{F616601E-921B-4F77-9C6F-9FCFF1642D15}" type="pres">
      <dgm:prSet presAssocID="{D8B89681-8E8A-4FBA-A0D1-6366122C942C}" presName="vertFlow" presStyleCnt="0"/>
      <dgm:spPr/>
    </dgm:pt>
    <dgm:pt modelId="{FBCC11FB-0BA4-47C1-83A7-605652B9E2D5}" type="pres">
      <dgm:prSet presAssocID="{D8B89681-8E8A-4FBA-A0D1-6366122C942C}" presName="header" presStyleLbl="node1" presStyleIdx="1" presStyleCnt="3"/>
      <dgm:spPr/>
    </dgm:pt>
    <dgm:pt modelId="{ABF11252-596E-4048-A8F7-10025522B327}" type="pres">
      <dgm:prSet presAssocID="{65F281DA-9001-47A7-80FD-DCF313F5A543}" presName="parTrans" presStyleLbl="sibTrans2D1" presStyleIdx="3" presStyleCnt="8"/>
      <dgm:spPr/>
    </dgm:pt>
    <dgm:pt modelId="{89B50412-90C8-40F3-9364-A01FF2828416}" type="pres">
      <dgm:prSet presAssocID="{CC72AF2D-42B9-4CC7-AB6F-67078136CC7C}" presName="child" presStyleLbl="alignAccFollowNode1" presStyleIdx="3" presStyleCnt="8">
        <dgm:presLayoutVars>
          <dgm:chMax val="0"/>
          <dgm:bulletEnabled val="1"/>
        </dgm:presLayoutVars>
      </dgm:prSet>
      <dgm:spPr/>
    </dgm:pt>
    <dgm:pt modelId="{FAED286C-11DE-4450-A6B7-88422D594F02}" type="pres">
      <dgm:prSet presAssocID="{723D8420-9FEB-4781-AD7F-5B12251291EB}" presName="sibTrans" presStyleLbl="sibTrans2D1" presStyleIdx="4" presStyleCnt="8"/>
      <dgm:spPr/>
    </dgm:pt>
    <dgm:pt modelId="{15B35401-0C73-44AB-AE8D-315B08108A3A}" type="pres">
      <dgm:prSet presAssocID="{932DE7DF-E57F-4E7C-8388-A521FC404F7D}" presName="child" presStyleLbl="alignAccFollowNode1" presStyleIdx="4" presStyleCnt="8">
        <dgm:presLayoutVars>
          <dgm:chMax val="0"/>
          <dgm:bulletEnabled val="1"/>
        </dgm:presLayoutVars>
      </dgm:prSet>
      <dgm:spPr/>
    </dgm:pt>
    <dgm:pt modelId="{6B651451-4B82-4857-9A06-4E06C95A9BD7}" type="pres">
      <dgm:prSet presAssocID="{85C88D69-DC0D-4B75-A8BE-FBCE0C06879F}" presName="sibTrans" presStyleLbl="sibTrans2D1" presStyleIdx="5" presStyleCnt="8"/>
      <dgm:spPr/>
    </dgm:pt>
    <dgm:pt modelId="{7A1C9271-8308-4B0D-877C-21059B890394}" type="pres">
      <dgm:prSet presAssocID="{FFAE7F48-DA71-4065-8B24-2DB3D4504EF7}" presName="child" presStyleLbl="alignAccFollowNode1" presStyleIdx="5" presStyleCnt="8">
        <dgm:presLayoutVars>
          <dgm:chMax val="0"/>
          <dgm:bulletEnabled val="1"/>
        </dgm:presLayoutVars>
      </dgm:prSet>
      <dgm:spPr/>
    </dgm:pt>
    <dgm:pt modelId="{584A6751-0022-4A52-AC61-9304AAE55345}" type="pres">
      <dgm:prSet presAssocID="{D8B89681-8E8A-4FBA-A0D1-6366122C942C}" presName="hSp" presStyleCnt="0"/>
      <dgm:spPr/>
    </dgm:pt>
    <dgm:pt modelId="{3C453D66-0AAE-4556-A569-68CCEEB7D313}" type="pres">
      <dgm:prSet presAssocID="{3D76E265-2C2E-46A9-9832-059E5E9675A9}" presName="vertFlow" presStyleCnt="0"/>
      <dgm:spPr/>
    </dgm:pt>
    <dgm:pt modelId="{151A0962-8A9B-48BB-A166-C7C4EA63C03E}" type="pres">
      <dgm:prSet presAssocID="{3D76E265-2C2E-46A9-9832-059E5E9675A9}" presName="header" presStyleLbl="node1" presStyleIdx="2" presStyleCnt="3"/>
      <dgm:spPr/>
    </dgm:pt>
    <dgm:pt modelId="{D3238823-D859-46D5-A2C2-B0CB2E6A7367}" type="pres">
      <dgm:prSet presAssocID="{921B7CDC-595D-4866-A46D-3E0900BC6169}" presName="parTrans" presStyleLbl="sibTrans2D1" presStyleIdx="6" presStyleCnt="8"/>
      <dgm:spPr/>
    </dgm:pt>
    <dgm:pt modelId="{8D1E3D66-FD34-4AB4-8709-95BBC621A5B7}" type="pres">
      <dgm:prSet presAssocID="{A37AED63-2749-4817-8DE0-5E904F9DECB3}" presName="child" presStyleLbl="alignAccFollowNode1" presStyleIdx="6" presStyleCnt="8">
        <dgm:presLayoutVars>
          <dgm:chMax val="0"/>
          <dgm:bulletEnabled val="1"/>
        </dgm:presLayoutVars>
      </dgm:prSet>
      <dgm:spPr/>
    </dgm:pt>
    <dgm:pt modelId="{A3B45F5A-3227-4C75-AA73-9B0300EAC8F3}" type="pres">
      <dgm:prSet presAssocID="{6E3E7C1D-040D-46BB-90F4-EC028FC9614F}" presName="sibTrans" presStyleLbl="sibTrans2D1" presStyleIdx="7" presStyleCnt="8"/>
      <dgm:spPr/>
    </dgm:pt>
    <dgm:pt modelId="{1591D6E1-9CF3-44C5-9EA7-061CDCEAE1BF}" type="pres">
      <dgm:prSet presAssocID="{E51C77B4-0853-404C-8117-597F799E4A10}" presName="child" presStyleLbl="alignAccFollowNode1" presStyleIdx="7" presStyleCnt="8">
        <dgm:presLayoutVars>
          <dgm:chMax val="0"/>
          <dgm:bulletEnabled val="1"/>
        </dgm:presLayoutVars>
      </dgm:prSet>
      <dgm:spPr/>
    </dgm:pt>
  </dgm:ptLst>
  <dgm:cxnLst>
    <dgm:cxn modelId="{11CFCC0D-8ADE-4EF4-98D8-A52213968F25}" type="presOf" srcId="{6E3E7C1D-040D-46BB-90F4-EC028FC9614F}" destId="{A3B45F5A-3227-4C75-AA73-9B0300EAC8F3}" srcOrd="0" destOrd="0" presId="urn:microsoft.com/office/officeart/2005/8/layout/lProcess1"/>
    <dgm:cxn modelId="{C7691B11-FFC0-4D46-BDE6-402004503709}" type="presOf" srcId="{9F8CB100-C3FC-449E-B438-C8DEFF83DFAA}" destId="{E19ACEC9-DDEC-48F2-B0F1-94543B3F30AE}" srcOrd="0" destOrd="0" presId="urn:microsoft.com/office/officeart/2005/8/layout/lProcess1"/>
    <dgm:cxn modelId="{F44FAF1C-5492-44AC-AA05-020672978BAE}" srcId="{4CD6BC8D-C9D6-473E-9449-B520CD7A0F15}" destId="{3652175B-9F28-4A9A-983D-6E374BBEAF58}" srcOrd="1" destOrd="0" parTransId="{20D4ABB3-5F2E-452B-A011-29620AD4BE73}" sibTransId="{DC5ECD3F-CAE5-4FCF-B9E8-34EF578DAC70}"/>
    <dgm:cxn modelId="{4E32B321-A454-4A76-8BF1-340C342B586C}" type="presOf" srcId="{921B7CDC-595D-4866-A46D-3E0900BC6169}" destId="{D3238823-D859-46D5-A2C2-B0CB2E6A7367}" srcOrd="0" destOrd="0" presId="urn:microsoft.com/office/officeart/2005/8/layout/lProcess1"/>
    <dgm:cxn modelId="{5B350328-42F3-4BAE-91CB-D7926DA92202}" srcId="{F8958AF4-6DEA-4BB7-8C3C-D878D8F71524}" destId="{3D76E265-2C2E-46A9-9832-059E5E9675A9}" srcOrd="2" destOrd="0" parTransId="{666BC801-F21B-461F-97B5-A07D55FA9753}" sibTransId="{72B44BD3-733C-43E7-878A-202F308ED222}"/>
    <dgm:cxn modelId="{0162E12C-C2B5-43BE-90E5-990F42363DE5}" type="presOf" srcId="{B12D6AA6-E414-46C1-8284-E60A27AA1353}" destId="{619075B2-1195-40B4-AB34-4068D17A4A6E}" srcOrd="0" destOrd="0" presId="urn:microsoft.com/office/officeart/2005/8/layout/lProcess1"/>
    <dgm:cxn modelId="{6DDE6937-C338-4C3D-ABD4-549DC1031B46}" srcId="{4CD6BC8D-C9D6-473E-9449-B520CD7A0F15}" destId="{A31868EE-9717-4CB4-8808-24B5DE42CAE8}" srcOrd="2" destOrd="0" parTransId="{8D03C4E5-D6E1-444B-BCA4-B3F97452B331}" sibTransId="{7E85B1DE-7827-4789-9FA6-FF90ED6CB343}"/>
    <dgm:cxn modelId="{ACDABC3C-AF45-4679-8FE7-EDFD07B9D4B4}" srcId="{4CD6BC8D-C9D6-473E-9449-B520CD7A0F15}" destId="{170385DE-9C9F-4AF3-8126-4F4EB9EEA7B8}" srcOrd="0" destOrd="0" parTransId="{B12D6AA6-E414-46C1-8284-E60A27AA1353}" sibTransId="{9F8CB100-C3FC-449E-B438-C8DEFF83DFAA}"/>
    <dgm:cxn modelId="{4415193F-24CE-49C2-A398-279C9124A4D9}" srcId="{3D76E265-2C2E-46A9-9832-059E5E9675A9}" destId="{E51C77B4-0853-404C-8117-597F799E4A10}" srcOrd="1" destOrd="0" parTransId="{E3DDF535-495D-405D-9CE9-28FCDDAB2C8E}" sibTransId="{CA237723-A552-4CFA-B848-989581F8F52B}"/>
    <dgm:cxn modelId="{9BB6ED40-AC45-44B3-90A3-3F5776DF5A8D}" type="presOf" srcId="{A31868EE-9717-4CB4-8808-24B5DE42CAE8}" destId="{14B13BDF-8108-402D-9F34-B3D8867D5DCA}" srcOrd="0" destOrd="0" presId="urn:microsoft.com/office/officeart/2005/8/layout/lProcess1"/>
    <dgm:cxn modelId="{EB4BE942-29FB-4416-BBB2-3F73CCCA2EF5}" type="presOf" srcId="{3652175B-9F28-4A9A-983D-6E374BBEAF58}" destId="{FC43E823-6BE6-451E-8919-51C4D5CD41CD}" srcOrd="0" destOrd="0" presId="urn:microsoft.com/office/officeart/2005/8/layout/lProcess1"/>
    <dgm:cxn modelId="{CFFF3271-8BDE-4FBA-8F1A-C83293B75696}" type="presOf" srcId="{170385DE-9C9F-4AF3-8126-4F4EB9EEA7B8}" destId="{3C72BB67-B8E8-4146-9F48-BA34BF663CC0}" srcOrd="0" destOrd="0" presId="urn:microsoft.com/office/officeart/2005/8/layout/lProcess1"/>
    <dgm:cxn modelId="{35672D53-F2F9-48BE-99BE-DCADF20966E9}" type="presOf" srcId="{FFAE7F48-DA71-4065-8B24-2DB3D4504EF7}" destId="{7A1C9271-8308-4B0D-877C-21059B890394}" srcOrd="0" destOrd="0" presId="urn:microsoft.com/office/officeart/2005/8/layout/lProcess1"/>
    <dgm:cxn modelId="{63C4A277-2193-458B-B82B-40D526FA82EE}" type="presOf" srcId="{DC5ECD3F-CAE5-4FCF-B9E8-34EF578DAC70}" destId="{AF51AE61-83B1-49B4-BCD2-0EB490CBBED3}" srcOrd="0" destOrd="0" presId="urn:microsoft.com/office/officeart/2005/8/layout/lProcess1"/>
    <dgm:cxn modelId="{A8770B59-15C7-421D-90CD-F3D4393133FF}" srcId="{D8B89681-8E8A-4FBA-A0D1-6366122C942C}" destId="{FFAE7F48-DA71-4065-8B24-2DB3D4504EF7}" srcOrd="2" destOrd="0" parTransId="{C0151C42-39E8-476B-B1B8-28709C170529}" sibTransId="{3DD12AE1-8C90-4026-9C49-5D603AB35088}"/>
    <dgm:cxn modelId="{D0FB2387-26E6-4883-8DCC-4D517CD1EAC9}" srcId="{D8B89681-8E8A-4FBA-A0D1-6366122C942C}" destId="{932DE7DF-E57F-4E7C-8388-A521FC404F7D}" srcOrd="1" destOrd="0" parTransId="{86CAF1D4-787F-4817-9329-84FC7106642F}" sibTransId="{85C88D69-DC0D-4B75-A8BE-FBCE0C06879F}"/>
    <dgm:cxn modelId="{EBD6EA8B-162B-40BB-B025-A86D18A2C454}" srcId="{F8958AF4-6DEA-4BB7-8C3C-D878D8F71524}" destId="{D8B89681-8E8A-4FBA-A0D1-6366122C942C}" srcOrd="1" destOrd="0" parTransId="{F32F6CCF-F13A-45A5-B263-4B56EEC557C2}" sibTransId="{20B47004-15AE-4DFB-86DA-E16B1858E132}"/>
    <dgm:cxn modelId="{E31B368F-31ED-419F-83D6-6613F0C3A96A}" type="presOf" srcId="{D8B89681-8E8A-4FBA-A0D1-6366122C942C}" destId="{FBCC11FB-0BA4-47C1-83A7-605652B9E2D5}" srcOrd="0" destOrd="0" presId="urn:microsoft.com/office/officeart/2005/8/layout/lProcess1"/>
    <dgm:cxn modelId="{81EEA197-0A84-4B67-82EC-916268EC1962}" type="presOf" srcId="{4CD6BC8D-C9D6-473E-9449-B520CD7A0F15}" destId="{D48AAF63-E74A-4060-9840-285E526F77BC}" srcOrd="0" destOrd="0" presId="urn:microsoft.com/office/officeart/2005/8/layout/lProcess1"/>
    <dgm:cxn modelId="{396A369F-29F7-4ABF-BFCA-681FE57B445C}" type="presOf" srcId="{CC72AF2D-42B9-4CC7-AB6F-67078136CC7C}" destId="{89B50412-90C8-40F3-9364-A01FF2828416}" srcOrd="0" destOrd="0" presId="urn:microsoft.com/office/officeart/2005/8/layout/lProcess1"/>
    <dgm:cxn modelId="{0A1C25A7-29D3-4DFE-89F2-2DA4CE92EDBF}" type="presOf" srcId="{A37AED63-2749-4817-8DE0-5E904F9DECB3}" destId="{8D1E3D66-FD34-4AB4-8709-95BBC621A5B7}" srcOrd="0" destOrd="0" presId="urn:microsoft.com/office/officeart/2005/8/layout/lProcess1"/>
    <dgm:cxn modelId="{CD1126A8-B9DA-45EC-AB02-599E150A81B3}" type="presOf" srcId="{F8958AF4-6DEA-4BB7-8C3C-D878D8F71524}" destId="{998750CE-5010-4B00-BCB1-BAEA52055EBA}" srcOrd="0" destOrd="0" presId="urn:microsoft.com/office/officeart/2005/8/layout/lProcess1"/>
    <dgm:cxn modelId="{6E67C7B7-2EA8-4836-BCB6-96601B9B7750}" type="presOf" srcId="{65F281DA-9001-47A7-80FD-DCF313F5A543}" destId="{ABF11252-596E-4048-A8F7-10025522B327}" srcOrd="0" destOrd="0" presId="urn:microsoft.com/office/officeart/2005/8/layout/lProcess1"/>
    <dgm:cxn modelId="{A9B0D2BB-14A6-4A15-8563-F9136B173774}" type="presOf" srcId="{E51C77B4-0853-404C-8117-597F799E4A10}" destId="{1591D6E1-9CF3-44C5-9EA7-061CDCEAE1BF}" srcOrd="0" destOrd="0" presId="urn:microsoft.com/office/officeart/2005/8/layout/lProcess1"/>
    <dgm:cxn modelId="{D6AFF2C5-8D48-4CA8-B740-7ADDDCE3BAE3}" type="presOf" srcId="{85C88D69-DC0D-4B75-A8BE-FBCE0C06879F}" destId="{6B651451-4B82-4857-9A06-4E06C95A9BD7}" srcOrd="0" destOrd="0" presId="urn:microsoft.com/office/officeart/2005/8/layout/lProcess1"/>
    <dgm:cxn modelId="{F6597BC7-DBDF-4A37-AC8B-FAAFA594912E}" srcId="{3D76E265-2C2E-46A9-9832-059E5E9675A9}" destId="{A37AED63-2749-4817-8DE0-5E904F9DECB3}" srcOrd="0" destOrd="0" parTransId="{921B7CDC-595D-4866-A46D-3E0900BC6169}" sibTransId="{6E3E7C1D-040D-46BB-90F4-EC028FC9614F}"/>
    <dgm:cxn modelId="{A97BBCD7-FCA5-4644-9631-68960133379D}" type="presOf" srcId="{932DE7DF-E57F-4E7C-8388-A521FC404F7D}" destId="{15B35401-0C73-44AB-AE8D-315B08108A3A}" srcOrd="0" destOrd="0" presId="urn:microsoft.com/office/officeart/2005/8/layout/lProcess1"/>
    <dgm:cxn modelId="{A39816E4-6BBF-436E-8590-A1A14891A377}" type="presOf" srcId="{723D8420-9FEB-4781-AD7F-5B12251291EB}" destId="{FAED286C-11DE-4450-A6B7-88422D594F02}" srcOrd="0" destOrd="0" presId="urn:microsoft.com/office/officeart/2005/8/layout/lProcess1"/>
    <dgm:cxn modelId="{73FB56EE-7380-4A71-87E6-FAAA56CE445D}" srcId="{F8958AF4-6DEA-4BB7-8C3C-D878D8F71524}" destId="{4CD6BC8D-C9D6-473E-9449-B520CD7A0F15}" srcOrd="0" destOrd="0" parTransId="{E1AA9F7D-6341-4380-86EF-B30140353E22}" sibTransId="{23E49F0F-101A-4E9E-BD7B-669CBC6B78A3}"/>
    <dgm:cxn modelId="{3BFACFFD-1FAF-466F-A421-9A0DBA76CB0D}" type="presOf" srcId="{3D76E265-2C2E-46A9-9832-059E5E9675A9}" destId="{151A0962-8A9B-48BB-A166-C7C4EA63C03E}" srcOrd="0" destOrd="0" presId="urn:microsoft.com/office/officeart/2005/8/layout/lProcess1"/>
    <dgm:cxn modelId="{DC2B4BFF-99C0-4195-A698-010A531AFD3C}" srcId="{D8B89681-8E8A-4FBA-A0D1-6366122C942C}" destId="{CC72AF2D-42B9-4CC7-AB6F-67078136CC7C}" srcOrd="0" destOrd="0" parTransId="{65F281DA-9001-47A7-80FD-DCF313F5A543}" sibTransId="{723D8420-9FEB-4781-AD7F-5B12251291EB}"/>
    <dgm:cxn modelId="{C1A96B4A-327C-4706-9151-33F44988AB37}" type="presParOf" srcId="{998750CE-5010-4B00-BCB1-BAEA52055EBA}" destId="{E0E86C8E-6A02-4050-86E4-4CCA9AB2EC16}" srcOrd="0" destOrd="0" presId="urn:microsoft.com/office/officeart/2005/8/layout/lProcess1"/>
    <dgm:cxn modelId="{D243A92E-DCBD-4619-8F76-ED600D5B5667}" type="presParOf" srcId="{E0E86C8E-6A02-4050-86E4-4CCA9AB2EC16}" destId="{D48AAF63-E74A-4060-9840-285E526F77BC}" srcOrd="0" destOrd="0" presId="urn:microsoft.com/office/officeart/2005/8/layout/lProcess1"/>
    <dgm:cxn modelId="{4A9884C5-20CA-4F56-AD14-C7069E08B8E9}" type="presParOf" srcId="{E0E86C8E-6A02-4050-86E4-4CCA9AB2EC16}" destId="{619075B2-1195-40B4-AB34-4068D17A4A6E}" srcOrd="1" destOrd="0" presId="urn:microsoft.com/office/officeart/2005/8/layout/lProcess1"/>
    <dgm:cxn modelId="{8609E7A1-D276-4946-8162-3C996D49EF19}" type="presParOf" srcId="{E0E86C8E-6A02-4050-86E4-4CCA9AB2EC16}" destId="{3C72BB67-B8E8-4146-9F48-BA34BF663CC0}" srcOrd="2" destOrd="0" presId="urn:microsoft.com/office/officeart/2005/8/layout/lProcess1"/>
    <dgm:cxn modelId="{C52FC3B4-C898-4E9A-B6EA-0434EEDC318E}" type="presParOf" srcId="{E0E86C8E-6A02-4050-86E4-4CCA9AB2EC16}" destId="{E19ACEC9-DDEC-48F2-B0F1-94543B3F30AE}" srcOrd="3" destOrd="0" presId="urn:microsoft.com/office/officeart/2005/8/layout/lProcess1"/>
    <dgm:cxn modelId="{4F00C2C0-083A-4DE8-8CE4-3BE1D28A4692}" type="presParOf" srcId="{E0E86C8E-6A02-4050-86E4-4CCA9AB2EC16}" destId="{FC43E823-6BE6-451E-8919-51C4D5CD41CD}" srcOrd="4" destOrd="0" presId="urn:microsoft.com/office/officeart/2005/8/layout/lProcess1"/>
    <dgm:cxn modelId="{AFB49CE8-B2DA-49F8-8626-1B2ED20B790C}" type="presParOf" srcId="{E0E86C8E-6A02-4050-86E4-4CCA9AB2EC16}" destId="{AF51AE61-83B1-49B4-BCD2-0EB490CBBED3}" srcOrd="5" destOrd="0" presId="urn:microsoft.com/office/officeart/2005/8/layout/lProcess1"/>
    <dgm:cxn modelId="{C4D75476-FA7A-44B5-B2D2-FCEB90B0CAAB}" type="presParOf" srcId="{E0E86C8E-6A02-4050-86E4-4CCA9AB2EC16}" destId="{14B13BDF-8108-402D-9F34-B3D8867D5DCA}" srcOrd="6" destOrd="0" presId="urn:microsoft.com/office/officeart/2005/8/layout/lProcess1"/>
    <dgm:cxn modelId="{31E8A055-61CC-4597-BF61-0782C7947B46}" type="presParOf" srcId="{998750CE-5010-4B00-BCB1-BAEA52055EBA}" destId="{6A74CA97-592B-4533-A733-97552FDEC3BD}" srcOrd="1" destOrd="0" presId="urn:microsoft.com/office/officeart/2005/8/layout/lProcess1"/>
    <dgm:cxn modelId="{47D6A136-5314-4952-B52C-8A5063C6898B}" type="presParOf" srcId="{998750CE-5010-4B00-BCB1-BAEA52055EBA}" destId="{F616601E-921B-4F77-9C6F-9FCFF1642D15}" srcOrd="2" destOrd="0" presId="urn:microsoft.com/office/officeart/2005/8/layout/lProcess1"/>
    <dgm:cxn modelId="{14923496-C4EC-488A-8553-FE019E86C913}" type="presParOf" srcId="{F616601E-921B-4F77-9C6F-9FCFF1642D15}" destId="{FBCC11FB-0BA4-47C1-83A7-605652B9E2D5}" srcOrd="0" destOrd="0" presId="urn:microsoft.com/office/officeart/2005/8/layout/lProcess1"/>
    <dgm:cxn modelId="{26DF4A08-54FC-4F07-A6E3-ABAFD995F334}" type="presParOf" srcId="{F616601E-921B-4F77-9C6F-9FCFF1642D15}" destId="{ABF11252-596E-4048-A8F7-10025522B327}" srcOrd="1" destOrd="0" presId="urn:microsoft.com/office/officeart/2005/8/layout/lProcess1"/>
    <dgm:cxn modelId="{A477BFA8-5E4A-402B-B87C-942DCE5B151F}" type="presParOf" srcId="{F616601E-921B-4F77-9C6F-9FCFF1642D15}" destId="{89B50412-90C8-40F3-9364-A01FF2828416}" srcOrd="2" destOrd="0" presId="urn:microsoft.com/office/officeart/2005/8/layout/lProcess1"/>
    <dgm:cxn modelId="{85229277-A1F6-41CB-BE41-4ABB975E483B}" type="presParOf" srcId="{F616601E-921B-4F77-9C6F-9FCFF1642D15}" destId="{FAED286C-11DE-4450-A6B7-88422D594F02}" srcOrd="3" destOrd="0" presId="urn:microsoft.com/office/officeart/2005/8/layout/lProcess1"/>
    <dgm:cxn modelId="{4342C03D-C91F-4F27-87BC-534A2051DA40}" type="presParOf" srcId="{F616601E-921B-4F77-9C6F-9FCFF1642D15}" destId="{15B35401-0C73-44AB-AE8D-315B08108A3A}" srcOrd="4" destOrd="0" presId="urn:microsoft.com/office/officeart/2005/8/layout/lProcess1"/>
    <dgm:cxn modelId="{FF9EC757-8ADE-46E0-9322-6D8BBD593149}" type="presParOf" srcId="{F616601E-921B-4F77-9C6F-9FCFF1642D15}" destId="{6B651451-4B82-4857-9A06-4E06C95A9BD7}" srcOrd="5" destOrd="0" presId="urn:microsoft.com/office/officeart/2005/8/layout/lProcess1"/>
    <dgm:cxn modelId="{ED694145-9ADA-4138-8A6F-7F437AC966C1}" type="presParOf" srcId="{F616601E-921B-4F77-9C6F-9FCFF1642D15}" destId="{7A1C9271-8308-4B0D-877C-21059B890394}" srcOrd="6" destOrd="0" presId="urn:microsoft.com/office/officeart/2005/8/layout/lProcess1"/>
    <dgm:cxn modelId="{BF85A173-1832-40BD-9455-C2A53ECA477D}" type="presParOf" srcId="{998750CE-5010-4B00-BCB1-BAEA52055EBA}" destId="{584A6751-0022-4A52-AC61-9304AAE55345}" srcOrd="3" destOrd="0" presId="urn:microsoft.com/office/officeart/2005/8/layout/lProcess1"/>
    <dgm:cxn modelId="{0F7AF39E-819F-4C2D-B808-D43A6817F7B5}" type="presParOf" srcId="{998750CE-5010-4B00-BCB1-BAEA52055EBA}" destId="{3C453D66-0AAE-4556-A569-68CCEEB7D313}" srcOrd="4" destOrd="0" presId="urn:microsoft.com/office/officeart/2005/8/layout/lProcess1"/>
    <dgm:cxn modelId="{C0A110E4-8F63-4CD9-BFC7-EB8E63CDE212}" type="presParOf" srcId="{3C453D66-0AAE-4556-A569-68CCEEB7D313}" destId="{151A0962-8A9B-48BB-A166-C7C4EA63C03E}" srcOrd="0" destOrd="0" presId="urn:microsoft.com/office/officeart/2005/8/layout/lProcess1"/>
    <dgm:cxn modelId="{600D30ED-DFA7-4587-8A9F-60F4ED0768FD}" type="presParOf" srcId="{3C453D66-0AAE-4556-A569-68CCEEB7D313}" destId="{D3238823-D859-46D5-A2C2-B0CB2E6A7367}" srcOrd="1" destOrd="0" presId="urn:microsoft.com/office/officeart/2005/8/layout/lProcess1"/>
    <dgm:cxn modelId="{C23D9CAE-EDDF-40ED-A05B-873096739B1C}" type="presParOf" srcId="{3C453D66-0AAE-4556-A569-68CCEEB7D313}" destId="{8D1E3D66-FD34-4AB4-8709-95BBC621A5B7}" srcOrd="2" destOrd="0" presId="urn:microsoft.com/office/officeart/2005/8/layout/lProcess1"/>
    <dgm:cxn modelId="{CD0393C5-73F7-4186-A9B0-4494D455118A}" type="presParOf" srcId="{3C453D66-0AAE-4556-A569-68CCEEB7D313}" destId="{A3B45F5A-3227-4C75-AA73-9B0300EAC8F3}" srcOrd="3" destOrd="0" presId="urn:microsoft.com/office/officeart/2005/8/layout/lProcess1"/>
    <dgm:cxn modelId="{4921A777-1425-4C8C-99DC-7781970B3736}" type="presParOf" srcId="{3C453D66-0AAE-4556-A569-68CCEEB7D313}" destId="{1591D6E1-9CF3-44C5-9EA7-061CDCEAE1BF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AAF63-E74A-4060-9840-285E526F77BC}">
      <dsp:nvSpPr>
        <dsp:cNvPr id="0" name=""/>
        <dsp:cNvSpPr/>
      </dsp:nvSpPr>
      <dsp:spPr>
        <a:xfrm>
          <a:off x="4947" y="365494"/>
          <a:ext cx="2680245" cy="670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การตรวจหาสารพันธุกรรม</a:t>
          </a:r>
          <a:endParaRPr lang="th-TH" sz="2800" kern="1200" dirty="0"/>
        </a:p>
      </dsp:txBody>
      <dsp:txXfrm>
        <a:off x="24572" y="385119"/>
        <a:ext cx="2640995" cy="630811"/>
      </dsp:txXfrm>
    </dsp:sp>
    <dsp:sp modelId="{619075B2-1195-40B4-AB34-4068D17A4A6E}">
      <dsp:nvSpPr>
        <dsp:cNvPr id="0" name=""/>
        <dsp:cNvSpPr/>
      </dsp:nvSpPr>
      <dsp:spPr>
        <a:xfrm rot="5400000">
          <a:off x="1286439" y="1094186"/>
          <a:ext cx="117260" cy="11726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2BB67-B8E8-4146-9F48-BA34BF663CC0}">
      <dsp:nvSpPr>
        <dsp:cNvPr id="0" name=""/>
        <dsp:cNvSpPr/>
      </dsp:nvSpPr>
      <dsp:spPr>
        <a:xfrm>
          <a:off x="4947" y="1270077"/>
          <a:ext cx="2680245" cy="67006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3-7 </a:t>
          </a:r>
          <a:r>
            <a:rPr lang="th-TH" sz="36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วันหลังรับเชื้อ</a:t>
          </a:r>
        </a:p>
      </dsp:txBody>
      <dsp:txXfrm>
        <a:off x="24572" y="1289702"/>
        <a:ext cx="2640995" cy="630811"/>
      </dsp:txXfrm>
    </dsp:sp>
    <dsp:sp modelId="{E19ACEC9-DDEC-48F2-B0F1-94543B3F30AE}">
      <dsp:nvSpPr>
        <dsp:cNvPr id="0" name=""/>
        <dsp:cNvSpPr/>
      </dsp:nvSpPr>
      <dsp:spPr>
        <a:xfrm rot="5400000">
          <a:off x="1286439" y="1998769"/>
          <a:ext cx="117260" cy="11726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3E823-6BE6-451E-8919-51C4D5CD41CD}">
      <dsp:nvSpPr>
        <dsp:cNvPr id="0" name=""/>
        <dsp:cNvSpPr/>
      </dsp:nvSpPr>
      <dsp:spPr>
        <a:xfrm>
          <a:off x="4947" y="2174660"/>
          <a:ext cx="2680245" cy="67006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ความแม่นยำสูง เพื่อยืนยัน</a:t>
          </a:r>
        </a:p>
      </dsp:txBody>
      <dsp:txXfrm>
        <a:off x="24572" y="2194285"/>
        <a:ext cx="2640995" cy="630811"/>
      </dsp:txXfrm>
    </dsp:sp>
    <dsp:sp modelId="{AF51AE61-83B1-49B4-BCD2-0EB490CBBED3}">
      <dsp:nvSpPr>
        <dsp:cNvPr id="0" name=""/>
        <dsp:cNvSpPr/>
      </dsp:nvSpPr>
      <dsp:spPr>
        <a:xfrm rot="5400000">
          <a:off x="1286439" y="2903352"/>
          <a:ext cx="117260" cy="11726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13BDF-8108-402D-9F34-B3D8867D5DCA}">
      <dsp:nvSpPr>
        <dsp:cNvPr id="0" name=""/>
        <dsp:cNvSpPr/>
      </dsp:nvSpPr>
      <dsp:spPr>
        <a:xfrm>
          <a:off x="4947" y="3079243"/>
          <a:ext cx="2680245" cy="67006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รอผลมากกว่า </a:t>
          </a:r>
          <a:r>
            <a:rPr lang="en-US" sz="3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1 </a:t>
          </a:r>
          <a:r>
            <a:rPr lang="th-TH" sz="3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ชม</a:t>
          </a:r>
          <a:r>
            <a:rPr lang="en-US" sz="3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.</a:t>
          </a:r>
          <a:r>
            <a:rPr lang="th-TH" sz="3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 </a:t>
          </a:r>
        </a:p>
      </dsp:txBody>
      <dsp:txXfrm>
        <a:off x="24572" y="3098868"/>
        <a:ext cx="2640995" cy="630811"/>
      </dsp:txXfrm>
    </dsp:sp>
    <dsp:sp modelId="{FBCC11FB-0BA4-47C1-83A7-605652B9E2D5}">
      <dsp:nvSpPr>
        <dsp:cNvPr id="0" name=""/>
        <dsp:cNvSpPr/>
      </dsp:nvSpPr>
      <dsp:spPr>
        <a:xfrm>
          <a:off x="3060427" y="365494"/>
          <a:ext cx="2680245" cy="670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การตรวจหาแอนติเจน</a:t>
          </a:r>
        </a:p>
      </dsp:txBody>
      <dsp:txXfrm>
        <a:off x="3080052" y="385119"/>
        <a:ext cx="2640995" cy="630811"/>
      </dsp:txXfrm>
    </dsp:sp>
    <dsp:sp modelId="{ABF11252-596E-4048-A8F7-10025522B327}">
      <dsp:nvSpPr>
        <dsp:cNvPr id="0" name=""/>
        <dsp:cNvSpPr/>
      </dsp:nvSpPr>
      <dsp:spPr>
        <a:xfrm rot="5400000">
          <a:off x="4341919" y="1094186"/>
          <a:ext cx="117260" cy="11726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B50412-90C8-40F3-9364-A01FF2828416}">
      <dsp:nvSpPr>
        <dsp:cNvPr id="0" name=""/>
        <dsp:cNvSpPr/>
      </dsp:nvSpPr>
      <dsp:spPr>
        <a:xfrm>
          <a:off x="3060427" y="1270077"/>
          <a:ext cx="2680245" cy="67006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โดยเฉลี่ย </a:t>
          </a:r>
          <a:r>
            <a:rPr lang="en-US" sz="28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5 </a:t>
          </a:r>
          <a:r>
            <a:rPr lang="th-TH" sz="28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วันหลังรับเชื้อ</a:t>
          </a:r>
          <a:r>
            <a:rPr lang="en-US" sz="28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 </a:t>
          </a:r>
          <a:endParaRPr lang="th-TH" sz="28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3080052" y="1289702"/>
        <a:ext cx="2640995" cy="630811"/>
      </dsp:txXfrm>
    </dsp:sp>
    <dsp:sp modelId="{FAED286C-11DE-4450-A6B7-88422D594F02}">
      <dsp:nvSpPr>
        <dsp:cNvPr id="0" name=""/>
        <dsp:cNvSpPr/>
      </dsp:nvSpPr>
      <dsp:spPr>
        <a:xfrm rot="5400000">
          <a:off x="4341919" y="1998769"/>
          <a:ext cx="117260" cy="11726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B35401-0C73-44AB-AE8D-315B08108A3A}">
      <dsp:nvSpPr>
        <dsp:cNvPr id="0" name=""/>
        <dsp:cNvSpPr/>
      </dsp:nvSpPr>
      <dsp:spPr>
        <a:xfrm>
          <a:off x="3060427" y="2174660"/>
          <a:ext cx="2680245" cy="67006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เน้นตรวจคัดกรอง</a:t>
          </a:r>
        </a:p>
      </dsp:txBody>
      <dsp:txXfrm>
        <a:off x="3080052" y="2194285"/>
        <a:ext cx="2640995" cy="630811"/>
      </dsp:txXfrm>
    </dsp:sp>
    <dsp:sp modelId="{6B651451-4B82-4857-9A06-4E06C95A9BD7}">
      <dsp:nvSpPr>
        <dsp:cNvPr id="0" name=""/>
        <dsp:cNvSpPr/>
      </dsp:nvSpPr>
      <dsp:spPr>
        <a:xfrm rot="5400000">
          <a:off x="4341919" y="2903352"/>
          <a:ext cx="117260" cy="11726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1C9271-8308-4B0D-877C-21059B890394}">
      <dsp:nvSpPr>
        <dsp:cNvPr id="0" name=""/>
        <dsp:cNvSpPr/>
      </dsp:nvSpPr>
      <dsp:spPr>
        <a:xfrm>
          <a:off x="3060427" y="3079243"/>
          <a:ext cx="2680245" cy="67006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0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ได้ผลภายใน </a:t>
          </a:r>
          <a:r>
            <a:rPr lang="en-US" sz="30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15-30 </a:t>
          </a:r>
          <a:r>
            <a:rPr lang="th-TH" sz="30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นาที</a:t>
          </a:r>
        </a:p>
      </dsp:txBody>
      <dsp:txXfrm>
        <a:off x="3080052" y="3098868"/>
        <a:ext cx="2640995" cy="630811"/>
      </dsp:txXfrm>
    </dsp:sp>
    <dsp:sp modelId="{151A0962-8A9B-48BB-A166-C7C4EA63C03E}">
      <dsp:nvSpPr>
        <dsp:cNvPr id="0" name=""/>
        <dsp:cNvSpPr/>
      </dsp:nvSpPr>
      <dsp:spPr>
        <a:xfrm>
          <a:off x="6115907" y="365494"/>
          <a:ext cx="2680245" cy="670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การตรวจหาภูมิตอบสนอง</a:t>
          </a:r>
        </a:p>
      </dsp:txBody>
      <dsp:txXfrm>
        <a:off x="6135532" y="385119"/>
        <a:ext cx="2640995" cy="630811"/>
      </dsp:txXfrm>
    </dsp:sp>
    <dsp:sp modelId="{D3238823-D859-46D5-A2C2-B0CB2E6A7367}">
      <dsp:nvSpPr>
        <dsp:cNvPr id="0" name=""/>
        <dsp:cNvSpPr/>
      </dsp:nvSpPr>
      <dsp:spPr>
        <a:xfrm rot="5400000">
          <a:off x="7397399" y="1094186"/>
          <a:ext cx="117260" cy="11726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E3D66-FD34-4AB4-8709-95BBC621A5B7}">
      <dsp:nvSpPr>
        <dsp:cNvPr id="0" name=""/>
        <dsp:cNvSpPr/>
      </dsp:nvSpPr>
      <dsp:spPr>
        <a:xfrm>
          <a:off x="6115907" y="1270077"/>
          <a:ext cx="2680245" cy="67006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10-14 </a:t>
          </a:r>
          <a:r>
            <a:rPr lang="th-TH" sz="36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วันหลังติดเชื้อ</a:t>
          </a:r>
        </a:p>
      </dsp:txBody>
      <dsp:txXfrm>
        <a:off x="6135532" y="1289702"/>
        <a:ext cx="2640995" cy="630811"/>
      </dsp:txXfrm>
    </dsp:sp>
    <dsp:sp modelId="{A3B45F5A-3227-4C75-AA73-9B0300EAC8F3}">
      <dsp:nvSpPr>
        <dsp:cNvPr id="0" name=""/>
        <dsp:cNvSpPr/>
      </dsp:nvSpPr>
      <dsp:spPr>
        <a:xfrm rot="5400000">
          <a:off x="7397399" y="1998769"/>
          <a:ext cx="117260" cy="11726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91D6E1-9CF3-44C5-9EA7-061CDCEAE1BF}">
      <dsp:nvSpPr>
        <dsp:cNvPr id="0" name=""/>
        <dsp:cNvSpPr/>
      </dsp:nvSpPr>
      <dsp:spPr>
        <a:xfrm>
          <a:off x="6115907" y="2174660"/>
          <a:ext cx="2680245" cy="67006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ได้ผลภายใน </a:t>
          </a:r>
          <a:r>
            <a:rPr lang="en-US" sz="28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15-30 </a:t>
          </a:r>
          <a:r>
            <a:rPr lang="th-TH" sz="28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นาที</a:t>
          </a:r>
        </a:p>
      </dsp:txBody>
      <dsp:txXfrm>
        <a:off x="6135532" y="2194285"/>
        <a:ext cx="2640995" cy="630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28E16-DAB2-4680-8E89-A407FD62C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B92D84-DD53-441A-84A8-8C11AA982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AA9CC-2632-4E44-8A25-B2238CE99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12D9-4DC3-474E-96BA-228084BB2069}" type="datetimeFigureOut">
              <a:rPr lang="th-TH" smtClean="0"/>
              <a:t>20/09/64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B2F1D-D31B-4E1F-887C-A9372A800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9096-ECA5-43C8-B1C2-D9955978D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8F27-812D-4A4B-AE0B-FE5018FA41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9066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08EFF-87DE-467A-9606-0270695C3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B5AF43-EE91-4006-9C5A-593D4CC96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25341-C7D1-4A10-91E9-120A6FA8A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12D9-4DC3-474E-96BA-228084BB2069}" type="datetimeFigureOut">
              <a:rPr lang="th-TH" smtClean="0"/>
              <a:t>20/09/64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8B294-405D-41E1-A43F-0D5EFF18F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AF651-CA73-4B2C-8852-86F285DA1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8F27-812D-4A4B-AE0B-FE5018FA41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679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38566F-096F-4634-95B1-6476B73F76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FEE069-9CBA-4A0F-A3D0-7A2C8733D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32CC3-95D5-47D8-8A7E-2DAB11D99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12D9-4DC3-474E-96BA-228084BB2069}" type="datetimeFigureOut">
              <a:rPr lang="th-TH" smtClean="0"/>
              <a:t>20/09/64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678A6-3CA5-4215-BA5E-400C50065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4C87F-AB3A-4584-8BC2-0899530E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8F27-812D-4A4B-AE0B-FE5018FA41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433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7684C-5932-48D1-A5EB-3235A1BDD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A785A-FE7E-4236-8751-56717B3F2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6478E-BE99-4F19-A16B-47144C5EE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12D9-4DC3-474E-96BA-228084BB2069}" type="datetimeFigureOut">
              <a:rPr lang="th-TH" smtClean="0"/>
              <a:t>20/09/64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F5CAA-6368-4D29-935A-F0268D6A5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B6AD0-9836-4766-A108-FE6FC6F67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8F27-812D-4A4B-AE0B-FE5018FA41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144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EB3D8-A93D-43CD-A936-33C38C7E8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86563-7A29-41C5-82AF-356881CCA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1D00B-2F13-4E63-928B-0525E0838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12D9-4DC3-474E-96BA-228084BB2069}" type="datetimeFigureOut">
              <a:rPr lang="th-TH" smtClean="0"/>
              <a:t>20/09/64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35491-EF8E-4919-A3A7-9DA38FBDD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2FD68-6111-4668-99C5-8C237B47C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8F27-812D-4A4B-AE0B-FE5018FA41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312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81999-CFF3-460A-B056-522FE93F6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A8E50-50C9-4A2B-8DF5-4EEE806173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92B07-B107-4F04-9730-F95542F49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33FF5-A604-44F4-BC1F-42757B542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12D9-4DC3-474E-96BA-228084BB2069}" type="datetimeFigureOut">
              <a:rPr lang="th-TH" smtClean="0"/>
              <a:t>20/09/64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108255-EB4D-44C8-BCA0-31B6A8A61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C94A4C-7A59-4AB7-9300-3C9ECE043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8F27-812D-4A4B-AE0B-FE5018FA41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7103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D0BBC-CDFD-42CF-8EB9-9145DD9A9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07E04-4A28-4471-9AAF-E1EFA011B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94AFF9-2C38-46C3-8CF8-FF7992122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4A68BF-3B05-4293-BDB4-C447B293E5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AF7AF6-5E33-4093-9911-A04C387933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E52BBE-00D8-4FC5-BD3B-48D1ED00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12D9-4DC3-474E-96BA-228084BB2069}" type="datetimeFigureOut">
              <a:rPr lang="th-TH" smtClean="0"/>
              <a:t>20/09/64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FC3538-809C-47C6-8783-60AEB70BD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D257D8-5820-4385-A850-9BCD3E950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8F27-812D-4A4B-AE0B-FE5018FA41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862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607DA-6798-4F1E-A76A-1D4633514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B21087-6918-42ED-9DF7-CD7BE8006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12D9-4DC3-474E-96BA-228084BB2069}" type="datetimeFigureOut">
              <a:rPr lang="th-TH" smtClean="0"/>
              <a:t>20/09/64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ED61F6-2F21-41ED-9700-C20CE702F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C74139-C3BE-4527-AFA7-C91FF901E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8F27-812D-4A4B-AE0B-FE5018FA41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455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84A391-1A4D-41B1-A536-17B9C840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12D9-4DC3-474E-96BA-228084BB2069}" type="datetimeFigureOut">
              <a:rPr lang="th-TH" smtClean="0"/>
              <a:t>20/09/64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AEFAE2-36F3-4048-A4E2-EAE20B22B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BF34F-C696-4290-B7B2-4C43A013D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8F27-812D-4A4B-AE0B-FE5018FA41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932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F1800-5D50-4B57-92F8-52094ADDF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53499-8B3B-4E13-9AD5-9C2D37AEB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D06618-0BA6-4904-8F47-8016BC9BB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FAE68-6D6D-424B-A63F-7ECC0F25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12D9-4DC3-474E-96BA-228084BB2069}" type="datetimeFigureOut">
              <a:rPr lang="th-TH" smtClean="0"/>
              <a:t>20/09/64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A7C83-F74D-4352-B320-1218CCB51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F4CFCE-8FBB-46C2-B362-F137CC1F1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8F27-812D-4A4B-AE0B-FE5018FA41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892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2A44D-027D-45A6-89E8-1F1995B6D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657F71-7172-45A3-B47C-F6AA47A105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884C69-1B6E-4642-A746-1E82B3DA3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9C3E55-8B14-47EF-A420-68C96CE01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12D9-4DC3-474E-96BA-228084BB2069}" type="datetimeFigureOut">
              <a:rPr lang="th-TH" smtClean="0"/>
              <a:t>20/09/64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F2E8C-AF1B-4EFD-A80B-B23C4C047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2691F-9FAC-4E7C-AA35-CB05E6324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8F27-812D-4A4B-AE0B-FE5018FA41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A0D4BA-98F3-4890-A130-25AF55B0A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98EF4-B0BA-4A7D-8C7A-11E0AFFE7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6F555-092A-456D-A6B3-6DE9A59C0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12D9-4DC3-474E-96BA-228084BB2069}" type="datetimeFigureOut">
              <a:rPr lang="th-TH" smtClean="0"/>
              <a:t>20/09/64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9E56E-3429-4FA5-ABC6-ED5BDAA1CC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5B399-7BD6-4A6F-8605-C8F326104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88F27-812D-4A4B-AE0B-FE5018FA41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7150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moph.go.th/sites/Medical/Shared%20Documents/&#3586;&#3657;&#3629;&#3617;&#3641;&#3621;&#3619;&#3634;&#3618;&#3594;&#3639;&#3656;&#3629;&#3594;&#3640;&#3604;&#3605;&#3619;&#3623;&#3592;&#3649;&#3621;&#3632;&#3609;&#3657;&#3635;&#3618;&#3634;%20COVID-19%20Home%20use.pd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la2ILGeYvQ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3ACD39B-FA37-D841-B5D5-BB742070646A}"/>
              </a:ext>
            </a:extLst>
          </p:cNvPr>
          <p:cNvSpPr/>
          <p:nvPr/>
        </p:nvSpPr>
        <p:spPr>
          <a:xfrm>
            <a:off x="751453" y="673708"/>
            <a:ext cx="99611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การตรวจไวรัสโค</a:t>
            </a:r>
            <a:r>
              <a:rPr lang="th-TH" sz="4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โร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นา (</a:t>
            </a: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COVID-19)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ด้วยตัวเอง</a:t>
            </a:r>
          </a:p>
          <a:p>
            <a:pPr algn="ctr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โดยชุดตรวจแอนติเจน และข้อควรระวัง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Antigen Test Kit: ATK </a:t>
            </a:r>
            <a:endParaRPr lang="en-US" sz="4000" b="1" dirty="0"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5BADE4-C130-5443-A750-EB3537AE6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65" y="4694818"/>
            <a:ext cx="2159834" cy="17485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B4494-BA45-8C4C-9E74-0A8432CCB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765839"/>
            <a:ext cx="3435659" cy="17485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508553-3834-4337-9CE1-C100DB513951}"/>
              </a:ext>
            </a:extLst>
          </p:cNvPr>
          <p:cNvSpPr txBox="1"/>
          <p:nvPr/>
        </p:nvSpPr>
        <p:spPr>
          <a:xfrm>
            <a:off x="751453" y="2805752"/>
            <a:ext cx="996112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5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  </a:t>
            </a:r>
          </a:p>
          <a:p>
            <a:pPr algn="ctr"/>
            <a:r>
              <a:rPr lang="th-TH" sz="25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นางสาวลำไพร  มุ่งแสง  นักเทคนิคการแพทย์ชำนาญการ รพ. บ้าน</a:t>
            </a:r>
            <a:r>
              <a:rPr lang="th-TH" sz="25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ผือ</a:t>
            </a:r>
            <a:endParaRPr lang="th-TH" sz="25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5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นางสาววรุณยุพา เลิศสงคราม นักเทคนิคการแพทย์ชำนาญการ รพ.บ้านดุง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613389-CDEC-4307-9413-3BDB19412C4D}"/>
              </a:ext>
            </a:extLst>
          </p:cNvPr>
          <p:cNvSpPr/>
          <p:nvPr/>
        </p:nvSpPr>
        <p:spPr>
          <a:xfrm>
            <a:off x="8451542" y="5866360"/>
            <a:ext cx="1080118" cy="711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2371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11EAE-55AE-47B8-A559-95F8428C32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3890"/>
            <a:ext cx="8889507" cy="955012"/>
          </a:xfrm>
        </p:spPr>
        <p:txBody>
          <a:bodyPr>
            <a:normAutofit/>
          </a:bodyPr>
          <a:lstStyle/>
          <a:p>
            <a:r>
              <a:rPr lang="th-TH" sz="6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การศึกษาเอกสารกำกับชุดตรวจ </a:t>
            </a:r>
            <a:endParaRPr lang="th-T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D7C939-3123-4845-963A-A68C6FB79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3582" y="1624658"/>
            <a:ext cx="6626087" cy="2887541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h-TH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แต่ละยี่ห้อแตกต่างกัน ศึกษาให้ละเอียดก่อนการตรวจ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h-TH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สิ่งส่งตรวจ </a:t>
            </a:r>
            <a:r>
              <a:rPr lang="en-US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Nasal swab </a:t>
            </a:r>
            <a:r>
              <a:rPr lang="th-TH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</a:t>
            </a:r>
            <a:r>
              <a:rPr lang="en-US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น้ำลาย</a:t>
            </a:r>
            <a:r>
              <a:rPr lang="en-US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sz="3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h-TH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การหยด </a:t>
            </a:r>
            <a:r>
              <a:rPr lang="en-US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Buffer </a:t>
            </a:r>
            <a:r>
              <a:rPr lang="th-TH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อย่างไร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h-TH" sz="3000" b="1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เวลาการอ่านผลกี่นาที   ไม่เกินกี่นาที</a:t>
            </a:r>
            <a:endParaRPr lang="en-US" sz="3000" b="1" i="0" dirty="0"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th-TH" sz="3000" b="1" i="0" dirty="0"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EC993C-9929-1245-AA48-9693F08ED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850" y="4552508"/>
            <a:ext cx="2624013" cy="20584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77741B-1368-3343-AF31-229286ABF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12" y="4552508"/>
            <a:ext cx="2624013" cy="20584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F60722-4E24-D748-A84E-156ACAC86E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20" t="74506" r="43396" b="10382"/>
          <a:stretch/>
        </p:blipFill>
        <p:spPr>
          <a:xfrm>
            <a:off x="4102187" y="4552507"/>
            <a:ext cx="3440463" cy="20584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D7851D-FC1B-1940-B82E-AE7A3E72BC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431" y="1772237"/>
            <a:ext cx="4253830" cy="304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97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11EAE-55AE-47B8-A559-95F8428C32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3890"/>
            <a:ext cx="8889507" cy="955012"/>
          </a:xfrm>
        </p:spPr>
        <p:txBody>
          <a:bodyPr>
            <a:normAutofit/>
          </a:bodyPr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อุปกรณ์</a:t>
            </a:r>
            <a:endParaRPr lang="th-T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D7C939-3123-4845-963A-A68C6FB79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6753" y="1748902"/>
            <a:ext cx="4699247" cy="3879541"/>
          </a:xfrm>
        </p:spPr>
        <p:txBody>
          <a:bodyPr>
            <a:noAutofit/>
          </a:bodyPr>
          <a:lstStyle/>
          <a:p>
            <a:pPr algn="l"/>
            <a:r>
              <a:rPr lang="th-TH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อุปกรณ์ที่มากับชุดตรวจ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th-TH" sz="2600" b="1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เอกสารกำกับชุดตรวจ ภาษาไทย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th-TH" sz="2600" b="1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ก้าน</a:t>
            </a:r>
            <a:r>
              <a:rPr lang="th-TH" sz="2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เก็บตัวอย่าง (ก้าน</a:t>
            </a:r>
            <a:r>
              <a:rPr lang="en-US" sz="2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Swab)</a:t>
            </a:r>
            <a:endParaRPr lang="en-US" sz="2600" b="1" i="0" dirty="0"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th-TH" sz="2600" b="1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น้ำยาสกัดเชื้อ (</a:t>
            </a:r>
            <a:r>
              <a:rPr lang="en-US" sz="2600" b="1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Buffer)  </a:t>
            </a:r>
            <a:r>
              <a:rPr lang="th-TH" sz="2600" b="1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ภาชนะบรรจุ</a:t>
            </a:r>
            <a:endParaRPr lang="en-US" sz="2600" b="1" i="0" dirty="0"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th-TH" sz="2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ตลับแผ่นทดสอบ</a:t>
            </a:r>
            <a:endParaRPr lang="en-US" sz="2600" b="1" i="0" dirty="0"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l"/>
            <a:r>
              <a:rPr lang="th-TH" sz="3000" b="1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อุปกรณ์ที่เตรียมเพิ่มเติม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th-TH" sz="2600" b="1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นาฬิกาจับเวลา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th-TH" sz="2600" b="1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ถุงซิบ บรรจุ น้ำยาฆ่าเชื่อ  (สามารถใช้น้ำยาล้างจานผสมผงซักฟอก)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th-TH" sz="3000" b="1" i="0" dirty="0"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A15E6-AF48-6849-8123-F61A0F5031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t="16175" r="13926"/>
          <a:stretch/>
        </p:blipFill>
        <p:spPr>
          <a:xfrm>
            <a:off x="7132971" y="4377216"/>
            <a:ext cx="1715034" cy="19540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0C17D5-367C-004B-96B9-54B3705A4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084" y="1857365"/>
            <a:ext cx="2729948" cy="20474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C2877D-616C-FA4B-8DA7-690236EFC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4976" y="4377216"/>
            <a:ext cx="1719470" cy="17194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BFB2C5-59B3-2249-B568-6C34D5DA7A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246" b="13536"/>
          <a:stretch/>
        </p:blipFill>
        <p:spPr>
          <a:xfrm>
            <a:off x="6472617" y="1857365"/>
            <a:ext cx="2773848" cy="214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35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11EAE-55AE-47B8-A559-95F8428C32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6752" y="465416"/>
            <a:ext cx="8889507" cy="955012"/>
          </a:xfrm>
        </p:spPr>
        <p:txBody>
          <a:bodyPr>
            <a:normAutofit/>
          </a:bodyPr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ขั้นตอนการตรวจ</a:t>
            </a:r>
            <a:endParaRPr lang="th-T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D7C939-3123-4845-963A-A68C6FB79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6752" y="1420428"/>
            <a:ext cx="10066378" cy="4554244"/>
          </a:xfrm>
        </p:spPr>
        <p:txBody>
          <a:bodyPr>
            <a:noAutofit/>
          </a:bodyPr>
          <a:lstStyle/>
          <a:p>
            <a:pPr marL="514350" indent="-514350" algn="thaiDist">
              <a:buAutoNum type="arabicPeriod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ล้างมือให้สะอาด</a:t>
            </a:r>
          </a:p>
          <a:p>
            <a:pPr marL="514350" indent="-514350" algn="thaiDist">
              <a:buAutoNum type="arabicPeriod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พื้นโต๊ะที่วางชุดตรวจ สะอาด หรืออาจใช้แผ่นกันเปื้อนรอง</a:t>
            </a:r>
          </a:p>
          <a:p>
            <a:pPr marL="514350" indent="-514350" algn="thaiDist">
              <a:buAutoNum type="arabicPeriod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ทำการทดสอบตามเอกสารกำกับชุดตรวจ</a:t>
            </a:r>
          </a:p>
          <a:p>
            <a:pPr marL="914400" lvl="1" indent="-457200" algn="thaiDist">
              <a:buFont typeface="Arial" panose="020B0604020202020204" pitchFamily="34" charset="0"/>
              <a:buChar char="•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ควรสวมถุงมือทุกครั้งก่อนทำการทดสอบ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14400" lvl="1" indent="-457200" algn="thaiDist">
              <a:buFont typeface="Arial" panose="020B0604020202020204" pitchFamily="34" charset="0"/>
              <a:buChar char="•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เปิดซองก้าน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Swab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ห้ามสัมผัสส่วนสำลี</a:t>
            </a:r>
          </a:p>
          <a:p>
            <a:pPr marL="914400" lvl="1" indent="-457200" algn="thaiDist">
              <a:buFont typeface="Arial" panose="020B0604020202020204" pitchFamily="34" charset="0"/>
              <a:buChar char="•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สอดก้าน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Swab</a:t>
            </a:r>
            <a:r>
              <a:rPr lang="th-TH" sz="2800" b="1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 ในโพรงจมูก โดยหมุนก้าน 5 รอบ  และสอดที่โพรงจมูกอีกข้าง 5 รอบ (ความลึกในการสอดตามคู่มือชุดทดสอบ</a:t>
            </a:r>
            <a:r>
              <a:rPr lang="th-TH" sz="2800" b="1" i="0" dirty="0" err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นั้นๆ</a:t>
            </a:r>
            <a:r>
              <a:rPr lang="th-TH" sz="2800" b="1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ปกติประมาณไม่เกิน </a:t>
            </a:r>
            <a:r>
              <a:rPr lang="en-US" sz="2800" b="1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2800" b="1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นิ้ว )</a:t>
            </a:r>
          </a:p>
          <a:p>
            <a:pPr marL="914400" lvl="1" indent="-457200" algn="thaiDist">
              <a:buFont typeface="Arial" panose="020B0604020202020204" pitchFamily="34" charset="0"/>
              <a:buChar char="•"/>
            </a:pPr>
            <a:r>
              <a:rPr lang="th-TH" sz="2800" b="1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จุ่มก้านที่เก็บตัวอย่างแล้วลงในหลอดน้ำยาสกัดเชื้อ หมุนก้านเก็บตัวอย่าง  5-10 ครั้ง </a:t>
            </a:r>
          </a:p>
          <a:p>
            <a:pPr marL="914400" lvl="1" indent="-457200" algn="thaiDist">
              <a:buFont typeface="Arial" panose="020B0604020202020204" pitchFamily="34" charset="0"/>
              <a:buChar char="•"/>
            </a:pPr>
            <a:r>
              <a:rPr lang="th-TH" sz="2800" b="1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นำหลอดดูดน้ำยาหยดลงช่องหยดตัวอย่าง ตามเอกสารที่ระบุ และรอเวลาอ่านผลตามเอกสารที่ระบุ (ประมาณ 15-30 นาที)</a:t>
            </a:r>
          </a:p>
          <a:p>
            <a:pPr algn="thaiDist"/>
            <a:b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thaiDist">
              <a:buFontTx/>
              <a:buChar char="-"/>
            </a:pP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 algn="thaiDist">
              <a:buAutoNum type="arabicPeriod"/>
            </a:pP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250E94-B77E-414B-B1AE-6C1DEE364E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16" t="73240" r="60420" b="2858"/>
          <a:stretch/>
        </p:blipFill>
        <p:spPr>
          <a:xfrm>
            <a:off x="8909224" y="1476963"/>
            <a:ext cx="1886024" cy="179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71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11EAE-55AE-47B8-A559-95F8428C32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6752" y="465416"/>
            <a:ext cx="8889507" cy="955012"/>
          </a:xfrm>
        </p:spPr>
        <p:txBody>
          <a:bodyPr>
            <a:norm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การอ่านผลชุดตรวจ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ATK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6F8C062-2230-42E3-9804-CC11BE9FE5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9505" y="1605288"/>
            <a:ext cx="9144000" cy="3262697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อ่านผลเมื่อครบเวลา  (เน้นตามเอกสารกำกับชุดตรวจ)</a:t>
            </a:r>
          </a:p>
          <a:p>
            <a:pPr marL="457200" indent="-457200" algn="l">
              <a:buAutoNum type="arabicPeriod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ให้สังเกตบริเวณ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 band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ก่อน ว่ามีขีดขึ้นหรือไม่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ไม่มีขีดขึ้น ไม่ต้องไปสนใจขีด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 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ถือว่า ไม่สามารถอ่านผลได้  หรือสรุปผลไม่ได้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 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มีขีดขึ้น ค่อยไปดูที่ขีด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 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ขึ้น อ่านผลเป็นบวก   ถ้าขีด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ไม่ขึ้นขีด อ่านผลเป็น ลบ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DF0667-5751-0C40-8F77-A6035E7CFD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49" t="67246"/>
          <a:stretch/>
        </p:blipFill>
        <p:spPr>
          <a:xfrm>
            <a:off x="8518108" y="3814283"/>
            <a:ext cx="1364413" cy="17407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779621-334A-1D47-BE66-4224391E7C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5" b="76255"/>
          <a:stretch/>
        </p:blipFill>
        <p:spPr>
          <a:xfrm>
            <a:off x="5523453" y="4312645"/>
            <a:ext cx="1358263" cy="12423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09AC32-53BF-6F45-89D8-D9E17FE78A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3" t="28117" b="34975"/>
          <a:stretch/>
        </p:blipFill>
        <p:spPr>
          <a:xfrm>
            <a:off x="2339005" y="3754386"/>
            <a:ext cx="1548056" cy="19839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A9F2EB-C75C-B442-86D0-7B51763C969D}"/>
              </a:ext>
            </a:extLst>
          </p:cNvPr>
          <p:cNvSpPr txBox="1"/>
          <p:nvPr/>
        </p:nvSpPr>
        <p:spPr>
          <a:xfrm>
            <a:off x="2433078" y="5869364"/>
            <a:ext cx="114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Positive </a:t>
            </a:r>
            <a:endParaRPr lang="en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5CA568-63F9-114E-AFB7-95505FD1B100}"/>
              </a:ext>
            </a:extLst>
          </p:cNvPr>
          <p:cNvSpPr txBox="1"/>
          <p:nvPr/>
        </p:nvSpPr>
        <p:spPr>
          <a:xfrm>
            <a:off x="5512346" y="5869364"/>
            <a:ext cx="1167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Negative</a:t>
            </a:r>
            <a:endParaRPr lang="en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27D57C-399B-214F-8AD3-514763511530}"/>
              </a:ext>
            </a:extLst>
          </p:cNvPr>
          <p:cNvSpPr txBox="1"/>
          <p:nvPr/>
        </p:nvSpPr>
        <p:spPr>
          <a:xfrm>
            <a:off x="8660509" y="5881267"/>
            <a:ext cx="947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Invalid</a:t>
            </a:r>
            <a:endParaRPr lang="en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93529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9451-77B6-1348-A859-0E85C18D4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369"/>
            <a:ext cx="10515600" cy="1325563"/>
          </a:xfrm>
        </p:spPr>
        <p:txBody>
          <a:bodyPr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การอ่านผลยี่ห้อ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LEPU</a:t>
            </a:r>
            <a:endParaRPr lang="en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30EA35-596A-424E-9D35-794F774BF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32" y="3597286"/>
            <a:ext cx="10515601" cy="25414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7DCD30-2F99-1248-8BD6-6112CF16A4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1" r="7258"/>
          <a:stretch/>
        </p:blipFill>
        <p:spPr>
          <a:xfrm>
            <a:off x="6089373" y="1476937"/>
            <a:ext cx="4943061" cy="17837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C4627D-05E3-B641-BCC2-0C2FACD049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60"/>
          <a:stretch/>
        </p:blipFill>
        <p:spPr>
          <a:xfrm>
            <a:off x="1543876" y="1497496"/>
            <a:ext cx="4552124" cy="178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28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11EAE-55AE-47B8-A559-95F8428C32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6752" y="368326"/>
            <a:ext cx="8889507" cy="955012"/>
          </a:xfrm>
        </p:spPr>
        <p:txBody>
          <a:bodyPr>
            <a:norm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การกำจัดขยะ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D7C939-3123-4845-963A-A68C6FB79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6178" y="1323338"/>
            <a:ext cx="3917370" cy="4554244"/>
          </a:xfrm>
        </p:spPr>
        <p:txBody>
          <a:bodyPr>
            <a:noAutofit/>
          </a:bodyPr>
          <a:lstStyle/>
          <a:p>
            <a:pPr algn="l"/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น้ำยาฆ่าเชื้อ ไฮ</a:t>
            </a:r>
            <a:r>
              <a:rPr lang="th-TH" sz="4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เต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อร์ แอลกอฮอล์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ผงซักฟอก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น้ำยาล้างจาน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l">
              <a:buFontTx/>
              <a:buChar char="-"/>
            </a:pP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 algn="l">
              <a:buAutoNum type="arabicPeriod"/>
            </a:pP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3CBADA-13DA-4248-BEC5-A9742B32B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122" y="1323338"/>
            <a:ext cx="6246599" cy="522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13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11EAE-55AE-47B8-A559-95F8428C32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6752" y="465416"/>
            <a:ext cx="10185648" cy="955012"/>
          </a:xfrm>
        </p:spPr>
        <p:txBody>
          <a:bodyPr>
            <a:normAutofit/>
          </a:bodyPr>
          <a:lstStyle/>
          <a:p>
            <a:r>
              <a:rPr lang="th-TH" dirty="0"/>
              <a:t>ข้อควรระวังการใช้ชุดตรวจ </a:t>
            </a:r>
            <a:r>
              <a:rPr lang="en-US" dirty="0"/>
              <a:t>ATK</a:t>
            </a:r>
            <a:endParaRPr lang="th-TH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6F8C062-2230-42E3-9804-CC11BE9FE5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9505" y="1824207"/>
            <a:ext cx="9016754" cy="3262697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th-TH" b="1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ชุดตรวจ </a:t>
            </a:r>
            <a:r>
              <a:rPr lang="en-US" b="1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ATK </a:t>
            </a:r>
            <a:r>
              <a:rPr lang="th-TH" b="1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ต้องได้รับการลงทะเบียนจาก อย. (สำนักงานคณะกรรมการอาหารและยา)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h-TH" b="1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หากมีอาการเสี่ยงติดเชื้อควรตรวจ </a:t>
            </a:r>
            <a:r>
              <a:rPr lang="en-US" b="1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RT-PCR </a:t>
            </a:r>
            <a:r>
              <a:rPr lang="th-TH" b="1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เพื่อยืนยันมากกว่าใช้ชุดตรวจ </a:t>
            </a:r>
            <a:r>
              <a:rPr lang="en-US" b="1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ATK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h-TH" b="1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หากน้ำยาสกัดเชื้อกระเด็นโดนผิวหนัง หรือเข้าดวงตาให้ล้างทันทีด้วยน้ำสะอาดปริมาณมาก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h-TH" b="1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หลังใช้งานชุดตรวจให้แยกทิ้งที่ขยะติดเชื้อ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D621C0-1AFA-044F-98D8-9285CE6F8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759" y="4015134"/>
            <a:ext cx="1905000" cy="1905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BF676F-AC0A-4145-834A-CF27BE3E37B6}"/>
              </a:ext>
            </a:extLst>
          </p:cNvPr>
          <p:cNvSpPr/>
          <p:nvPr/>
        </p:nvSpPr>
        <p:spPr>
          <a:xfrm>
            <a:off x="953241" y="4966027"/>
            <a:ext cx="7900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TH" dirty="0"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https://www.fda.moph.go.th/sites/Medical/Shared%20Documents/ข้อมูลรายชื่อชุดตรวจและน้ำยา%20COVID-19%20Home%20use.pdf</a:t>
            </a:r>
            <a:endParaRPr lang="en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37796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AE419-F535-4118-9E23-A603B8A0C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/>
              <a:t>ข้อผิดพลาดจากการตรวจวิเคราะห์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C2A8D-D590-4906-BEC9-7D996C45B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638" y="2165398"/>
            <a:ext cx="11201162" cy="3984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/>
              <a:t>ผลบวกปลอม </a:t>
            </a:r>
            <a:r>
              <a:rPr lang="th-TH" dirty="0"/>
              <a:t>หมายถึง ไม่ได้ติดเชื้อ แต่ผลตรวจเป็นบวก</a:t>
            </a:r>
          </a:p>
          <a:p>
            <a:pPr marL="0" indent="0">
              <a:buNone/>
            </a:pPr>
            <a:r>
              <a:rPr lang="th-TH" b="1" dirty="0"/>
              <a:t>สาเหตุ </a:t>
            </a:r>
          </a:p>
          <a:p>
            <a:r>
              <a:rPr lang="th-TH" sz="2800" b="0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การปนเปื้อนจากพื้นที่ที่</a:t>
            </a:r>
            <a:r>
              <a:rPr lang="th-TH" sz="2800" b="0" i="0" dirty="0" err="1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ทําการ</a:t>
            </a:r>
            <a:r>
              <a:rPr lang="th-TH" sz="2800" b="0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  </a:t>
            </a:r>
          </a:p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</a:t>
            </a:r>
            <a:r>
              <a:rPr lang="th-TH" sz="2800" b="0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ปนเปื้อนในอุปกรณ์ที่ใช้ทดสอบ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800" b="0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การติดเชื้อไวรัส หรือจุลชีพอื่นๆ </a:t>
            </a:r>
          </a:p>
          <a:p>
            <a:r>
              <a:rPr lang="th-TH" sz="2800" b="0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ขั้นตอนวิธีทดสอบไม่ถูกต้อง เช่น อ่านผลเกินเวลาที่</a:t>
            </a:r>
            <a:r>
              <a:rPr lang="th-TH" sz="2800" b="0" i="0" dirty="0" err="1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กํา</a:t>
            </a:r>
            <a:r>
              <a:rPr lang="th-TH" sz="2800" b="0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หน</a:t>
            </a:r>
            <a:r>
              <a:rPr lang="th-TH" sz="2800" b="0" i="0" dirty="0" err="1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ด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b="0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สภาพสิ่งส่งตรวจไม่เหมาะสม เป็นต้น</a:t>
            </a:r>
            <a:endParaRPr lang="th-TH" dirty="0"/>
          </a:p>
          <a:p>
            <a:endParaRPr lang="th-TH" dirty="0"/>
          </a:p>
          <a:p>
            <a:endParaRPr lang="th-TH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86857BF-030E-4505-A895-240BA72D2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01" y="2334826"/>
            <a:ext cx="4312683" cy="229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243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AE419-F535-4118-9E23-A603B8A0C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/>
              <a:t>ข้อผิดพลาดจากการตรวจวิเคราะห์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C2A8D-D590-4906-BEC9-7D996C45B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8372"/>
            <a:ext cx="5257800" cy="48681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b="1" dirty="0"/>
              <a:t>ผลลบปลอม </a:t>
            </a:r>
            <a:r>
              <a:rPr lang="th-TH" dirty="0"/>
              <a:t>หมายถึง เป็นผู้ติดเชื้อ แต่ผลการตรวจเป็นลบ</a:t>
            </a:r>
          </a:p>
          <a:p>
            <a:pPr marL="0" indent="0">
              <a:buNone/>
            </a:pPr>
            <a:r>
              <a:rPr lang="th-TH" b="1" dirty="0"/>
              <a:t>สาเหตุ </a:t>
            </a:r>
          </a:p>
          <a:p>
            <a:r>
              <a:rPr lang="th-TH" b="0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สัมผัสโรคโควิด 19 อาจอยู่ในระยะแรกที่มีปริมาณไวรัสต่ำ</a:t>
            </a:r>
          </a:p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ผู้ที่มีการติดเชื้อที่อาจมีอาการ แต่ปริมาณไวรัสลดลงแล้ว</a:t>
            </a:r>
          </a:p>
          <a:p>
            <a:r>
              <a:rPr lang="th-TH" b="0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การเก็บสิ่งส่งตรวจไม่ถูกต้อง หรือขั้นตอนวิธีทดสอบไม่ถูกต้อง เช่น อ่านผลเกินเวลาที่</a:t>
            </a:r>
            <a:r>
              <a:rPr lang="th-TH" b="0" i="0" dirty="0" err="1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กําหนด</a:t>
            </a:r>
            <a:r>
              <a:rPr lang="th-TH" b="0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ปริมาณตัวอย่าง (จำนวนหยด) มากน้อยกว่าที่กำหนด เป็นต้น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b="0" i="0" dirty="0"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dirty="0"/>
          </a:p>
          <a:p>
            <a:endParaRPr lang="th-T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5DC226-83F1-43EA-9DA9-E63F8E69D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3" t="46731" r="44441" b="31003"/>
          <a:stretch/>
        </p:blipFill>
        <p:spPr>
          <a:xfrm>
            <a:off x="6426694" y="1798992"/>
            <a:ext cx="4927108" cy="381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2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AE419-F535-4118-9E23-A603B8A0C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การปฏิบัติเมื่อทราบผลการตรวจ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DD06BE-2188-9742-981C-583656A633A9}"/>
              </a:ext>
            </a:extLst>
          </p:cNvPr>
          <p:cNvSpPr/>
          <p:nvPr/>
        </p:nvSpPr>
        <p:spPr>
          <a:xfrm>
            <a:off x="748042" y="1482291"/>
            <a:ext cx="754370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กรณีผลการทดสอบให้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ผลบวก 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>
              <a:buFontTx/>
              <a:buChar char="-"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แจ้งหน่วยบริการใกล้บ้านที่ติดต่อได้ รพ.  รพ.สต. อสม. หรือโทรออนไลน์ 1330 </a:t>
            </a:r>
          </a:p>
          <a:p>
            <a:pPr marL="457200" indent="-457200">
              <a:buFontTx/>
              <a:buChar char="-"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แยกกักตัวเองจากผู้อื่น เพื่อลดการแพร่กระจายเชื้อ  เช่น</a:t>
            </a:r>
          </a:p>
          <a:p>
            <a:pPr marL="914400" lvl="1" indent="-457200">
              <a:buFontTx/>
              <a:buChar char="-"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แยกห้องน้ำ ของใช้ส่วนตัว</a:t>
            </a:r>
          </a:p>
          <a:p>
            <a:pPr marL="914400" lvl="1" indent="-457200">
              <a:buFontTx/>
              <a:buChar char="-"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หลีกเลี่ยงการสัมผัสสัตว์เลี้ยง</a:t>
            </a:r>
          </a:p>
          <a:p>
            <a:pPr marL="914400" lvl="1" indent="-457200">
              <a:buFontTx/>
              <a:buChar char="-"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สวม 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mask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ตลอดเวลา </a:t>
            </a:r>
          </a:p>
          <a:p>
            <a:pPr marL="914400" lvl="1" indent="-457200">
              <a:buFontTx/>
              <a:buChar char="-"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สังเกตอาการตนเอง วัดอุณหภูมิ ประจำ ถ้ามีอาการหายใจลำบาก ควร ติดต่อขอรับเข้าการรักษา </a:t>
            </a:r>
          </a:p>
          <a:p>
            <a:pPr marL="914400" lvl="1" indent="-457200">
              <a:buFontTx/>
              <a:buChar char="-"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แจ้งผู้ใกล้ชิดกับตนเอง ให้ทราบความเสี่ยงจากการสัมผัส และควรได้รับ การทดสอบการติดเชื้อต่อไป </a:t>
            </a:r>
            <a:endParaRPr lang="th-TH" dirty="0"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97ABAB-907A-45CC-8FE4-95F835812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726" y="1699351"/>
            <a:ext cx="3435658" cy="468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88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6D7FE-9CCA-48F2-B369-3B8866A97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9813" y="1579666"/>
            <a:ext cx="4645981" cy="4998690"/>
          </a:xfrm>
        </p:spPr>
        <p:txBody>
          <a:bodyPr>
            <a:noAutofit/>
          </a:bodyPr>
          <a:lstStyle/>
          <a:p>
            <a:pPr marL="0" indent="0" algn="l">
              <a:lnSpc>
                <a:spcPct val="120000"/>
              </a:lnSpc>
            </a:pPr>
            <a:r>
              <a:rPr lang="th-TH" sz="2500" b="1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โรค </a:t>
            </a:r>
            <a:r>
              <a:rPr lang="en-US" sz="2500" b="1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Covid-19</a:t>
            </a:r>
            <a:br>
              <a:rPr lang="th-TH" sz="2500" b="0" i="0" dirty="0">
                <a:solidFill>
                  <a:srgbClr val="3C4245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500" b="0" i="0" dirty="0">
                <a:solidFill>
                  <a:srgbClr val="3C4245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โรคโควิด</a:t>
            </a:r>
            <a:r>
              <a:rPr lang="en-US" sz="2500" b="0" i="0" dirty="0">
                <a:solidFill>
                  <a:srgbClr val="3C4245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th-TH" sz="2500" b="0" i="0" dirty="0">
                <a:solidFill>
                  <a:srgbClr val="3C4245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19 คือโรคติดต่อซึ่งเกิดจากเชื้อไวรัสโค</a:t>
            </a:r>
            <a:r>
              <a:rPr lang="th-TH" sz="2500" b="0" i="0" dirty="0" err="1">
                <a:solidFill>
                  <a:srgbClr val="3C4245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sz="2500" b="0" i="0" dirty="0">
                <a:solidFill>
                  <a:srgbClr val="3C4245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นา   เป็นโรคติดต่อที่มีการค้นพบล่าสุด  พบคร</a:t>
            </a:r>
            <a:r>
              <a:rPr lang="th-TH" sz="2500" dirty="0">
                <a:solidFill>
                  <a:srgbClr val="3C424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ั้งแรก</a:t>
            </a:r>
            <a:r>
              <a:rPr lang="th-TH" sz="2500" b="0" i="0" dirty="0">
                <a:solidFill>
                  <a:srgbClr val="3C4245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ในเมืองอู่ฮั่น ประเทศจีนเมื่อเดือนธันวาคมปี 2019</a:t>
            </a:r>
            <a:br>
              <a:rPr lang="th-TH" sz="2500" b="0" i="0" dirty="0">
                <a:solidFill>
                  <a:srgbClr val="3C4245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</a:br>
            <a:br>
              <a:rPr lang="th-TH" sz="2500" b="0" i="0" dirty="0">
                <a:solidFill>
                  <a:srgbClr val="3C4245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500" b="1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อาการของโรคโควิด</a:t>
            </a:r>
            <a:r>
              <a:rPr lang="en-US" sz="2500" b="1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th-TH" sz="2500" b="1" i="0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19</a:t>
            </a:r>
            <a:br>
              <a:rPr lang="th-TH" sz="2500" b="1" i="0" dirty="0">
                <a:solidFill>
                  <a:srgbClr val="FF66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500" dirty="0">
                <a:solidFill>
                  <a:srgbClr val="3C424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ที่</a:t>
            </a:r>
            <a:r>
              <a:rPr lang="th-TH" sz="2500" b="0" i="0" dirty="0">
                <a:solidFill>
                  <a:srgbClr val="3C4245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พบมากที่สุดคือ ไข้ </a:t>
            </a:r>
            <a:r>
              <a:rPr lang="th-TH" sz="2500" dirty="0">
                <a:solidFill>
                  <a:srgbClr val="3C424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ไอ จมูกไม่ได้กลิ่น ลิ้น</a:t>
            </a:r>
            <a:r>
              <a:rPr lang="th-TH" sz="2500" b="0" i="0" dirty="0">
                <a:solidFill>
                  <a:srgbClr val="3C4245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ไม่รับรส และอ่อนเพลีย อาการที่พบน้อยกว่าแต่อาจมีผลต่อผู้ป่วยบางรายคือ ปวดเมื่อย ปวดหัว คัดจมูก น้ำมูกไหล เจ็บคอ ท้องเสีย ตาแดง หรือผื่นตามผิวหนัง</a:t>
            </a:r>
            <a:br>
              <a:rPr lang="th-TH" sz="2500" b="0" i="0" dirty="0">
                <a:solidFill>
                  <a:srgbClr val="3C4245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25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EF6E74-838D-43BD-9B79-7F00FDA5DE43}"/>
              </a:ext>
            </a:extLst>
          </p:cNvPr>
          <p:cNvSpPr txBox="1"/>
          <p:nvPr/>
        </p:nvSpPr>
        <p:spPr>
          <a:xfrm>
            <a:off x="2689934" y="878889"/>
            <a:ext cx="542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/>
              <a:t>ความรู้ทั่วไปเรื่องโรค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E536C2-502F-4451-8935-1C9A9833D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412" y="1932367"/>
            <a:ext cx="3251584" cy="418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63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AE419-F535-4118-9E23-A603B8A0C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</p:spPr>
        <p:txBody>
          <a:bodyPr/>
          <a:lstStyle/>
          <a:p>
            <a:pPr algn="ctr"/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การปฏิบัติเมื่อทราบผลการตรวจ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71D327-C3F7-2C4F-AEE6-5A6004A2B434}"/>
              </a:ext>
            </a:extLst>
          </p:cNvPr>
          <p:cNvSpPr/>
          <p:nvPr/>
        </p:nvSpPr>
        <p:spPr>
          <a:xfrm>
            <a:off x="1307181" y="1701883"/>
            <a:ext cx="421731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กรณีผลการทดสอบให้ ผลลบ 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 algn="thaiDist">
              <a:buFontTx/>
              <a:buChar char="-"/>
            </a:pP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หากเป็นผู้มีความเสี่ยงสูง อาจอยู่ในระยะฟักตัว ควรทำการแยกตัว และทดสอบซ้ำอีกครั้งภายหลัง 3-5 วัน </a:t>
            </a:r>
            <a:endParaRPr lang="en-US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 algn="thaiDist">
              <a:buFontTx/>
              <a:buChar char="-"/>
            </a:pP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หากปรากฏอาการของโควิด ควรทำการทดสอบซ้ำทันที และถามประวัติเสี่ยง สัมผัส ควรแยกกักตัวเพื่อป้องกัน การแพร่เชื้อ ไว้ก่อน </a:t>
            </a:r>
            <a:endParaRPr lang="th-TH" b="1" dirty="0"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026" name="Picture 2" descr="หน้าแรก | กรมควบคุมโรค">
            <a:extLst>
              <a:ext uri="{FF2B5EF4-FFF2-40B4-BE49-F238E27FC236}">
                <a16:creationId xmlns:a16="http://schemas.microsoft.com/office/drawing/2014/main" id="{69DECD68-2D6C-4907-93C4-9C980ED8F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1848480"/>
            <a:ext cx="5575300" cy="377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330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70181-4D0D-40AD-90AF-F4973C39B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344" y="1155238"/>
            <a:ext cx="10515600" cy="1325563"/>
          </a:xfrm>
        </p:spPr>
        <p:txBody>
          <a:bodyPr/>
          <a:lstStyle/>
          <a:p>
            <a:r>
              <a:rPr lang="en-US" dirty="0"/>
              <a:t>LEPU  MEDICAL</a:t>
            </a:r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D0C260-D359-48FE-A4BA-2125A454E9BA}"/>
              </a:ext>
            </a:extLst>
          </p:cNvPr>
          <p:cNvSpPr txBox="1"/>
          <p:nvPr/>
        </p:nvSpPr>
        <p:spPr>
          <a:xfrm>
            <a:off x="1685524" y="4377200"/>
            <a:ext cx="83871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SARS-CoV-2 Antigen Rapid Test [Thai-English] - YouTube</a:t>
            </a:r>
            <a:endParaRPr lang="th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EFFC13E-2672-4749-83C5-2CD2C95114F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/>
              <a:t>วีดีโอแนะนำการใช้งาน</a:t>
            </a:r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3276870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AD0E4-AB3C-504F-A207-29F3F7084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th-TH" sz="6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 algn="ctr">
              <a:buNone/>
            </a:pPr>
            <a:r>
              <a:rPr lang="th-TH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ขอบคุณค่ะ</a:t>
            </a:r>
            <a:endParaRPr lang="en-TH" sz="6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47554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1EF6E74-838D-43BD-9B79-7F00FDA5DE43}"/>
              </a:ext>
            </a:extLst>
          </p:cNvPr>
          <p:cNvSpPr txBox="1"/>
          <p:nvPr/>
        </p:nvSpPr>
        <p:spPr>
          <a:xfrm>
            <a:off x="2689934" y="878889"/>
            <a:ext cx="542425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5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ความรู้ทั่วไปเรื่องโรคโควิด-19</a:t>
            </a:r>
          </a:p>
        </p:txBody>
      </p:sp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2A35C3D2-8780-4764-8DBE-7BB87108B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619" y="1418575"/>
            <a:ext cx="5680230" cy="51141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F6F6A0-CFB2-4EDF-B4A6-10653E95B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803" y="2623536"/>
            <a:ext cx="3261378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4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6D7FE-9CCA-48F2-B369-3B8866A97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9813" y="1624615"/>
            <a:ext cx="9144000" cy="3717520"/>
          </a:xfrm>
        </p:spPr>
        <p:txBody>
          <a:bodyPr>
            <a:noAutofit/>
          </a:bodyPr>
          <a:lstStyle/>
          <a:p>
            <a:pPr marL="0" indent="0" algn="l">
              <a:lnSpc>
                <a:spcPct val="120000"/>
              </a:lnSpc>
            </a:pPr>
            <a:br>
              <a:rPr lang="th-TH" sz="3000" b="0" i="0" dirty="0">
                <a:solidFill>
                  <a:srgbClr val="3C4245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3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EF6E74-838D-43BD-9B79-7F00FDA5DE43}"/>
              </a:ext>
            </a:extLst>
          </p:cNvPr>
          <p:cNvSpPr txBox="1"/>
          <p:nvPr/>
        </p:nvSpPr>
        <p:spPr>
          <a:xfrm>
            <a:off x="2689934" y="878889"/>
            <a:ext cx="69334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5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การตรวจหาการติดเชื้อโควิด -19 ทางห้องปฏิบัติการ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7FAA30D-89A4-48E8-9286-6653576CD8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2269507"/>
              </p:ext>
            </p:extLst>
          </p:nvPr>
        </p:nvGraphicFramePr>
        <p:xfrm>
          <a:off x="1728187" y="1624615"/>
          <a:ext cx="88011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rrow: Up 2">
            <a:extLst>
              <a:ext uri="{FF2B5EF4-FFF2-40B4-BE49-F238E27FC236}">
                <a16:creationId xmlns:a16="http://schemas.microsoft.com/office/drawing/2014/main" id="{751F6EC6-D71F-40E2-8EC5-DB36EC44B67A}"/>
              </a:ext>
            </a:extLst>
          </p:cNvPr>
          <p:cNvSpPr/>
          <p:nvPr/>
        </p:nvSpPr>
        <p:spPr>
          <a:xfrm>
            <a:off x="5832634" y="5663953"/>
            <a:ext cx="603681" cy="772358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921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11EAE-55AE-47B8-A559-95F8428C32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2209" y="486260"/>
            <a:ext cx="8889507" cy="955012"/>
          </a:xfrm>
        </p:spPr>
        <p:txBody>
          <a:bodyPr>
            <a:normAutofit/>
          </a:bodyPr>
          <a:lstStyle/>
          <a:p>
            <a:r>
              <a:rPr lang="th-TH" dirty="0"/>
              <a:t>ชุดตรวจ </a:t>
            </a:r>
            <a:r>
              <a:rPr lang="en-US" dirty="0"/>
              <a:t>ATK </a:t>
            </a:r>
            <a:r>
              <a:rPr lang="th-TH" dirty="0"/>
              <a:t>คืออะไร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D7C939-3123-4845-963A-A68C6FB79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122" y="1810806"/>
            <a:ext cx="4784035" cy="3775307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Antigen Test Kit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ATK </a:t>
            </a:r>
            <a:r>
              <a:rPr lang="th-TH" sz="3600" b="1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คือชุดตรวจการติดเชื้อโควิด-19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h-TH" sz="3000" b="1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สามารถทดสอบได้ในเบื้องต้น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h-TH" sz="3000" b="1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เหมาะกับผู้ที่สงสัยหรือไม่แสดงอาการ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h-TH" sz="3000" b="1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การทดสอบใช้เวลาไม่นานรอผลไม่นาน ทั่วไปประมาณ 15-30 นาที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h-TH" sz="3000" b="1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ซื้อได้จากสถานพยาบาล ร้านขายยา หรือรับฟรีจากรัฐบาลตามนโยบาย </a:t>
            </a:r>
            <a:r>
              <a:rPr lang="th-TH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CB0E57-CDDB-D741-A6D2-D6F6E64DF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10806"/>
            <a:ext cx="5801354" cy="36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43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11EAE-55AE-47B8-A559-95F8428C32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2209" y="486260"/>
            <a:ext cx="8889507" cy="914129"/>
          </a:xfrm>
        </p:spPr>
        <p:txBody>
          <a:bodyPr>
            <a:normAutofit/>
          </a:bodyPr>
          <a:lstStyle/>
          <a:p>
            <a:r>
              <a:rPr lang="th-TH" sz="40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ใช้เพื่อการคัดกรองเบื้องต้นตามแนวทางที่แนะนำดังนี้</a:t>
            </a:r>
            <a:endParaRPr lang="th-TH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D7C939-3123-4845-963A-A68C6FB79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264" y="1414671"/>
            <a:ext cx="5436736" cy="4439074"/>
          </a:xfrm>
        </p:spPr>
        <p:txBody>
          <a:bodyPr>
            <a:noAutofit/>
          </a:bodyPr>
          <a:lstStyle/>
          <a:p>
            <a:pPr marL="914400" lvl="1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th-TH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ผู้สัมผัสผู้ป่วยยืนยัน หรือผู้สงสัยแต่ไม่มีอาการ</a:t>
            </a:r>
          </a:p>
          <a:p>
            <a:pPr marL="914400" lvl="1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th-TH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ผู้ที่เดินทางมาจากพื้นที่เสี่ยงสูง </a:t>
            </a:r>
          </a:p>
          <a:p>
            <a:pPr marL="914400" lvl="1" indent="-4572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th-TH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ผู้ที่อยู่ในสถานที่เสี่ยงติดเชื้อสูง หรือคนทำงานที่สัมผัสผู้คนจำนวนมาก เช่น พื้นที่ปิด ตลาดนัด ชุมชนหนาแน่น โรงงาน โรงเรียน ห้างสรรพสินค้า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CB0E57-CDDB-D741-A6D2-D6F6E64DF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10806"/>
            <a:ext cx="5801354" cy="36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22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11EAE-55AE-47B8-A559-95F8428C32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3890"/>
            <a:ext cx="8889507" cy="955012"/>
          </a:xfrm>
        </p:spPr>
        <p:txBody>
          <a:bodyPr>
            <a:normAutofit/>
          </a:bodyPr>
          <a:lstStyle/>
          <a:p>
            <a:r>
              <a:rPr lang="th-TH" dirty="0"/>
              <a:t>ชุดตรวจ </a:t>
            </a:r>
            <a:r>
              <a:rPr lang="en-US" dirty="0"/>
              <a:t>ATK </a:t>
            </a:r>
            <a:r>
              <a:rPr lang="th-TH" dirty="0"/>
              <a:t>มี 2 ชนิด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D7C939-3123-4845-963A-A68C6FB79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0175" y="1985229"/>
            <a:ext cx="10747512" cy="2887541"/>
          </a:xfrm>
        </p:spPr>
        <p:txBody>
          <a:bodyPr>
            <a:noAutofit/>
          </a:bodyPr>
          <a:lstStyle/>
          <a:p>
            <a:pPr algn="l"/>
            <a:r>
              <a:rPr lang="en-US" sz="3000" b="1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1. ATK Home use </a:t>
            </a:r>
            <a:r>
              <a:rPr lang="th-TH" sz="3000" b="1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</a:t>
            </a:r>
            <a:r>
              <a:rPr lang="en-US" sz="3000" b="1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Self use</a:t>
            </a:r>
            <a:r>
              <a:rPr lang="th-TH" sz="3000" b="1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000" b="1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r>
              <a:rPr lang="th-TH" sz="3000" b="1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เป็นชุดตรวจที่สามารถใช้ได้เองตามขั้นตอนจากคู่มือการใช้ซึ่งมีความแตกต่างกันในแต่ละยี่ห้อ การใช้งานต้องเน้นยำเรื่องความสะอาดเพื่อให้ได้ผลตรวจที่ถูกต้อง</a:t>
            </a:r>
          </a:p>
          <a:p>
            <a:pPr algn="l"/>
            <a:r>
              <a:rPr lang="en-US" sz="3000" b="1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2. ATK Professional use : </a:t>
            </a:r>
            <a:r>
              <a:rPr lang="th-TH" sz="3000" b="1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เป็นชุดตรวจที่ไม่สามารถตรวจได้ด้วยตนเอง ต้องให้ผู้เชี่ยวชาญหรือเจ้าหน้าที่ทางการแพทย์ใช้ตรวจให้เท่านั้น </a:t>
            </a:r>
            <a:r>
              <a:rPr lang="th-TH" sz="3000" b="1" i="0" u="sng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เนื่องจากไม้ </a:t>
            </a:r>
            <a:r>
              <a:rPr lang="en-US" sz="3000" b="1" i="0" u="sng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swab </a:t>
            </a:r>
            <a:r>
              <a:rPr lang="th-TH" sz="3000" b="1" i="0" u="sng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จะยาวกว่า</a:t>
            </a:r>
            <a:r>
              <a:rPr lang="th-TH" sz="3000" b="1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และมีปริมาณการบรรจุน้ำยาที่มากกว่า</a:t>
            </a:r>
          </a:p>
          <a:p>
            <a:pPr algn="l"/>
            <a:endParaRPr lang="en-US" sz="3000" b="1" i="0" dirty="0"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th-TH" sz="3000" b="1" i="0" dirty="0"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5187B3-523F-A24D-B188-26FC435F8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689" y="4442208"/>
            <a:ext cx="2548771" cy="24157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DA7918-1CE5-1B46-9B2A-B005E4778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492" y="4153880"/>
            <a:ext cx="4034819" cy="233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5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11EAE-55AE-47B8-A559-95F8428C32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1805"/>
            <a:ext cx="8889507" cy="955012"/>
          </a:xfrm>
        </p:spPr>
        <p:txBody>
          <a:bodyPr>
            <a:normAutofit/>
          </a:bodyPr>
          <a:lstStyle/>
          <a:p>
            <a:r>
              <a:rPr lang="th-TH" dirty="0"/>
              <a:t>ชุดตรวจ </a:t>
            </a:r>
            <a:r>
              <a:rPr lang="en-US" dirty="0"/>
              <a:t>ATK </a:t>
            </a:r>
            <a:r>
              <a:rPr lang="th-TH" dirty="0"/>
              <a:t>มีความแม่นยำแค่ไหน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D7C939-3123-4845-963A-A68C6FB79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66129"/>
            <a:ext cx="9555332" cy="3945054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h-TH" sz="2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ความไว </a:t>
            </a:r>
            <a:r>
              <a:rPr lang="en-US" sz="2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Sensitivity </a:t>
            </a:r>
            <a:r>
              <a:rPr lang="th-TH" sz="2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ตรวจด้วยวิธีมาตรฐาน ( </a:t>
            </a:r>
            <a:r>
              <a:rPr lang="en-US" sz="2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RT-PCR ) </a:t>
            </a:r>
            <a:r>
              <a:rPr lang="th-TH" sz="2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ให้ผลบวกทั้งหมด มีผลบวกจากการตรวจ </a:t>
            </a:r>
            <a:r>
              <a:rPr lang="en-US" sz="2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ATK </a:t>
            </a:r>
            <a:r>
              <a:rPr lang="th-TH" sz="2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ร้อยละเท่าไร</a:t>
            </a:r>
            <a:endParaRPr lang="th-TH" sz="2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h-TH" sz="2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ความจำเพาะ </a:t>
            </a:r>
            <a:r>
              <a:rPr lang="en-US" sz="2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Specificity</a:t>
            </a:r>
            <a:r>
              <a:rPr lang="th-TH" sz="2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600" b="0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ตรวจด้วยวิธีมาตรฐาน ( </a:t>
            </a:r>
            <a:r>
              <a:rPr lang="en-US" sz="2600" b="0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RT-PCR ) </a:t>
            </a:r>
            <a:r>
              <a:rPr lang="th-TH" sz="2600" b="0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ให้ผลลบทั้งหมด มีผลลบจากการตรวจ </a:t>
            </a:r>
            <a:r>
              <a:rPr lang="en-US" sz="2600" b="0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ATK  </a:t>
            </a:r>
            <a:r>
              <a:rPr lang="th-TH" sz="2600" b="0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ร้อยละเท่าไร</a:t>
            </a:r>
            <a:endParaRPr lang="th-TH" sz="2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h-TH" sz="2600" b="1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ผลบวกปลอม  (</a:t>
            </a:r>
            <a:r>
              <a:rPr lang="en-US" sz="2600" b="1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False P</a:t>
            </a:r>
            <a:r>
              <a:rPr lang="en-US" sz="2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ositive) </a:t>
            </a:r>
            <a:r>
              <a:rPr lang="th-TH" sz="2600" b="0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ตรวจด้วย </a:t>
            </a:r>
            <a:r>
              <a:rPr lang="en-US" sz="2600" b="0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ATK </a:t>
            </a:r>
            <a:r>
              <a:rPr lang="th-TH" sz="2600" b="0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ให้ผลบวกทั้งหมด แต่ตรวจยืนยันด้วยวิธีมาตรฐาน (</a:t>
            </a:r>
            <a:r>
              <a:rPr lang="en-US" sz="2600" b="0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RT-PCR) </a:t>
            </a:r>
            <a:r>
              <a:rPr lang="th-TH" sz="2600" b="0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กลับใหผลลบ ร้อยละเท่าไร</a:t>
            </a:r>
            <a:endParaRPr lang="th-TH" sz="2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h-TH" sz="2600" b="1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ผลลบปลอม </a:t>
            </a:r>
            <a:r>
              <a:rPr lang="th-TH" sz="2600" b="0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2600" b="0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False Negative) </a:t>
            </a:r>
            <a:r>
              <a:rPr lang="th-TH" sz="2600" b="0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ตรวจด้วย </a:t>
            </a:r>
            <a:r>
              <a:rPr lang="en-US" sz="2600" b="0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ATK </a:t>
            </a:r>
            <a:r>
              <a:rPr lang="th-TH" sz="2600" b="0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ให้ผลลบทั้งหมด แต่ตรวจยืนยันด้วยวิธีมาตรฐาน (</a:t>
            </a:r>
            <a:r>
              <a:rPr lang="en-US" sz="2600" b="0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RT-PCR) </a:t>
            </a:r>
            <a:r>
              <a:rPr lang="th-TH" sz="2600" b="0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กลับใหผลบวก ร้อยละเท่าไร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l"/>
            <a:endParaRPr lang="en-US" sz="2600" b="1" i="0" dirty="0"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th-TH" sz="2600" b="1" i="0" dirty="0"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3AC1D7-A104-49DA-B0D9-701F8B15F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5109099"/>
            <a:ext cx="5748470" cy="15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82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11EAE-55AE-47B8-A559-95F8428C32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3890"/>
            <a:ext cx="8889507" cy="955012"/>
          </a:xfrm>
        </p:spPr>
        <p:txBody>
          <a:bodyPr>
            <a:normAutofit/>
          </a:bodyPr>
          <a:lstStyle/>
          <a:p>
            <a:r>
              <a:rPr lang="th-TH" dirty="0"/>
              <a:t>การใช้งานชุดตรวจ </a:t>
            </a:r>
            <a:r>
              <a:rPr lang="en-US" dirty="0"/>
              <a:t>ATK </a:t>
            </a:r>
            <a:endParaRPr lang="th-T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D7C939-3123-4845-963A-A68C6FB79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154" y="2205710"/>
            <a:ext cx="4524507" cy="2887541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h-TH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การศึกษาเอกสารกำกับชุดตรวจ</a:t>
            </a:r>
            <a:endParaRPr lang="en-US" sz="3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h-TH" sz="3000" b="1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การเตรียมอุปกรณ์ที่จำเป็น</a:t>
            </a:r>
            <a:endParaRPr lang="en-US" sz="3000" b="1" i="0" dirty="0"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h-TH" sz="3000" b="1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การตรวจ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h-TH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การกำจัดขยะติดเชื้อ</a:t>
            </a:r>
            <a:endParaRPr lang="en-US" sz="3000" b="1" i="0" dirty="0"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th-TH" sz="3000" b="1" i="0" dirty="0"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DC8376-4570-7F41-BCBF-E47F43184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10" y="4872770"/>
            <a:ext cx="5280715" cy="13176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11A8D-F086-944B-9615-20CE2F988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529" y="2237915"/>
            <a:ext cx="5928807" cy="395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40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1299</Words>
  <Application>Microsoft Office PowerPoint</Application>
  <PresentationFormat>Widescreen</PresentationFormat>
  <Paragraphs>127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Angsana New</vt:lpstr>
      <vt:lpstr>Arial</vt:lpstr>
      <vt:lpstr>Calibri</vt:lpstr>
      <vt:lpstr>Calibri Light</vt:lpstr>
      <vt:lpstr>TH Sarabun New</vt:lpstr>
      <vt:lpstr>TH SarabunPSK</vt:lpstr>
      <vt:lpstr>Office Theme</vt:lpstr>
      <vt:lpstr>PowerPoint Presentation</vt:lpstr>
      <vt:lpstr>โรค Covid-19 โรคโควิด-19 คือโรคติดต่อซึ่งเกิดจากเชื้อไวรัสโคโรนา   เป็นโรคติดต่อที่มีการค้นพบล่าสุด  พบครั้งแรกในเมืองอู่ฮั่น ประเทศจีนเมื่อเดือนธันวาคมปี 2019  อาการของโรคโควิด-19         ที่พบมากที่สุดคือ ไข้ ไอ จมูกไม่ได้กลิ่น ลิ้นไม่รับรส และอ่อนเพลีย อาการที่พบน้อยกว่าแต่อาจมีผลต่อผู้ป่วยบางรายคือ ปวดเมื่อย ปวดหัว คัดจมูก น้ำมูกไหล เจ็บคอ ท้องเสีย ตาแดง หรือผื่นตามผิวหนัง </vt:lpstr>
      <vt:lpstr>PowerPoint Presentation</vt:lpstr>
      <vt:lpstr> </vt:lpstr>
      <vt:lpstr>ชุดตรวจ ATK คืออะไร</vt:lpstr>
      <vt:lpstr>ใช้เพื่อการคัดกรองเบื้องต้นตามแนวทางที่แนะนำดังนี้</vt:lpstr>
      <vt:lpstr>ชุดตรวจ ATK มี 2 ชนิด</vt:lpstr>
      <vt:lpstr>ชุดตรวจ ATK มีความแม่นยำแค่ไหน</vt:lpstr>
      <vt:lpstr>การใช้งานชุดตรวจ ATK </vt:lpstr>
      <vt:lpstr>การศึกษาเอกสารกำกับชุดตรวจ </vt:lpstr>
      <vt:lpstr>อุปกรณ์</vt:lpstr>
      <vt:lpstr>ขั้นตอนการตรวจ</vt:lpstr>
      <vt:lpstr>การอ่านผลชุดตรวจ ATK</vt:lpstr>
      <vt:lpstr>การอ่านผลยี่ห้อ LEPU</vt:lpstr>
      <vt:lpstr>การกำจัดขยะ</vt:lpstr>
      <vt:lpstr>ข้อควรระวังการใช้ชุดตรวจ ATK</vt:lpstr>
      <vt:lpstr>ข้อผิดพลาดจากการตรวจวิเคราะห์</vt:lpstr>
      <vt:lpstr>ข้อผิดพลาดจากการตรวจวิเคราะห์</vt:lpstr>
      <vt:lpstr>การปฏิบัติเมื่อทราบผลการตรวจ</vt:lpstr>
      <vt:lpstr>การปฏิบัติเมื่อทราบผลการตรวจ</vt:lpstr>
      <vt:lpstr>LEPU  MEDICAL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ATK (Antigen Test Kit)</dc:title>
  <dc:creator>Lumprai Mungsang</dc:creator>
  <cp:lastModifiedBy>Lumprai Mungsang</cp:lastModifiedBy>
  <cp:revision>35</cp:revision>
  <dcterms:created xsi:type="dcterms:W3CDTF">2021-09-19T08:26:07Z</dcterms:created>
  <dcterms:modified xsi:type="dcterms:W3CDTF">2021-09-20T03:03:01Z</dcterms:modified>
</cp:coreProperties>
</file>